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6" r:id="rId2"/>
    <p:sldId id="260" r:id="rId3"/>
    <p:sldId id="261" r:id="rId4"/>
    <p:sldId id="262" r:id="rId5"/>
    <p:sldId id="264" r:id="rId6"/>
    <p:sldId id="265" r:id="rId7"/>
    <p:sldId id="267" r:id="rId8"/>
    <p:sldId id="268" r:id="rId9"/>
    <p:sldId id="269" r:id="rId10"/>
    <p:sldId id="270" r:id="rId11"/>
    <p:sldId id="271" r:id="rId12"/>
    <p:sldId id="272" r:id="rId13"/>
    <p:sldId id="273" r:id="rId14"/>
    <p:sldId id="274" r:id="rId15"/>
    <p:sldId id="275" r:id="rId1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198C"/>
    <a:srgbClr val="0000FF"/>
    <a:srgbClr val="FFFF00"/>
    <a:srgbClr val="009900"/>
    <a:srgbClr val="00FF00"/>
    <a:srgbClr val="EBE600"/>
    <a:srgbClr val="FF0000"/>
    <a:srgbClr val="EE0060"/>
    <a:srgbClr val="FF0066"/>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94291" autoAdjust="0"/>
  </p:normalViewPr>
  <p:slideViewPr>
    <p:cSldViewPr snapToGrid="0">
      <p:cViewPr varScale="1">
        <p:scale>
          <a:sx n="106" d="100"/>
          <a:sy n="106" d="100"/>
        </p:scale>
        <p:origin x="7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D47020-2E8B-4A8F-B53B-AA9AC027FE79}" type="datetimeFigureOut">
              <a:rPr lang="vi-VN" smtClean="0"/>
              <a:t>04/05/2023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FB3A78-FC42-4E1E-87DD-3BBCE362969B}" type="slidenum">
              <a:rPr lang="vi-VN" smtClean="0"/>
              <a:t>‹#›</a:t>
            </a:fld>
            <a:endParaRPr lang="vi-VN"/>
          </a:p>
        </p:txBody>
      </p:sp>
    </p:spTree>
    <p:extLst>
      <p:ext uri="{BB962C8B-B14F-4D97-AF65-F5344CB8AC3E}">
        <p14:creationId xmlns:p14="http://schemas.microsoft.com/office/powerpoint/2010/main" val="1118569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BFFB3A78-FC42-4E1E-87DD-3BBCE362969B}" type="slidenum">
              <a:rPr lang="vi-VN" smtClean="0"/>
              <a:t>2</a:t>
            </a:fld>
            <a:endParaRPr lang="vi-VN"/>
          </a:p>
        </p:txBody>
      </p:sp>
    </p:spTree>
    <p:extLst>
      <p:ext uri="{BB962C8B-B14F-4D97-AF65-F5344CB8AC3E}">
        <p14:creationId xmlns:p14="http://schemas.microsoft.com/office/powerpoint/2010/main" val="2566113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BFFB3A78-FC42-4E1E-87DD-3BBCE362969B}" type="slidenum">
              <a:rPr lang="vi-VN" smtClean="0"/>
              <a:t>5</a:t>
            </a:fld>
            <a:endParaRPr lang="vi-VN"/>
          </a:p>
        </p:txBody>
      </p:sp>
    </p:spTree>
    <p:extLst>
      <p:ext uri="{BB962C8B-B14F-4D97-AF65-F5344CB8AC3E}">
        <p14:creationId xmlns:p14="http://schemas.microsoft.com/office/powerpoint/2010/main" val="2290028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BFFB3A78-FC42-4E1E-87DD-3BBCE362969B}" type="slidenum">
              <a:rPr lang="vi-VN" smtClean="0"/>
              <a:t>14</a:t>
            </a:fld>
            <a:endParaRPr lang="vi-VN"/>
          </a:p>
        </p:txBody>
      </p:sp>
    </p:spTree>
    <p:extLst>
      <p:ext uri="{BB962C8B-B14F-4D97-AF65-F5344CB8AC3E}">
        <p14:creationId xmlns:p14="http://schemas.microsoft.com/office/powerpoint/2010/main" val="1975027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A12496-F217-4E6E-89A6-CB395A25A6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7CEB6739-72CE-4FD6-85EA-EA9BF425BD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D6956C3B-DE74-45AE-AA9F-96A7E0173333}"/>
              </a:ext>
            </a:extLst>
          </p:cNvPr>
          <p:cNvSpPr>
            <a:spLocks noGrp="1"/>
          </p:cNvSpPr>
          <p:nvPr>
            <p:ph type="dt" sz="half" idx="10"/>
          </p:nvPr>
        </p:nvSpPr>
        <p:spPr/>
        <p:txBody>
          <a:bodyPr/>
          <a:lstStyle/>
          <a:p>
            <a:fld id="{06C317E1-97E7-490E-9336-1C76262BB356}" type="datetimeFigureOut">
              <a:rPr lang="vi-VN" smtClean="0"/>
              <a:t>04/05/2023</a:t>
            </a:fld>
            <a:endParaRPr lang="vi-VN"/>
          </a:p>
        </p:txBody>
      </p:sp>
      <p:sp>
        <p:nvSpPr>
          <p:cNvPr id="5" name="Footer Placeholder 4">
            <a:extLst>
              <a:ext uri="{FF2B5EF4-FFF2-40B4-BE49-F238E27FC236}">
                <a16:creationId xmlns:a16="http://schemas.microsoft.com/office/drawing/2014/main" xmlns="" id="{FBB1750A-C88C-43D5-A9E4-9E423031001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C0AF2A51-3F41-4FB6-85B6-98D5E73C5F35}"/>
              </a:ext>
            </a:extLst>
          </p:cNvPr>
          <p:cNvSpPr>
            <a:spLocks noGrp="1"/>
          </p:cNvSpPr>
          <p:nvPr>
            <p:ph type="sldNum" sz="quarter" idx="12"/>
          </p:nvPr>
        </p:nvSpPr>
        <p:spPr/>
        <p:txBody>
          <a:bodyPr/>
          <a:lstStyle/>
          <a:p>
            <a:fld id="{0AFD150C-6336-436E-89EE-5E92412A4D1F}" type="slidenum">
              <a:rPr lang="vi-VN" smtClean="0"/>
              <a:t>‹#›</a:t>
            </a:fld>
            <a:endParaRPr lang="vi-VN"/>
          </a:p>
        </p:txBody>
      </p:sp>
    </p:spTree>
    <p:extLst>
      <p:ext uri="{BB962C8B-B14F-4D97-AF65-F5344CB8AC3E}">
        <p14:creationId xmlns:p14="http://schemas.microsoft.com/office/powerpoint/2010/main" val="3295723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EF79C1-FC60-4FD2-B608-5F08F22BDE43}"/>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3BE2ABA4-D222-4211-B6CD-B5AD393DAC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80B57E01-358D-4B0C-9B66-3D528F1A63C2}"/>
              </a:ext>
            </a:extLst>
          </p:cNvPr>
          <p:cNvSpPr>
            <a:spLocks noGrp="1"/>
          </p:cNvSpPr>
          <p:nvPr>
            <p:ph type="dt" sz="half" idx="10"/>
          </p:nvPr>
        </p:nvSpPr>
        <p:spPr/>
        <p:txBody>
          <a:bodyPr/>
          <a:lstStyle/>
          <a:p>
            <a:fld id="{06C317E1-97E7-490E-9336-1C76262BB356}" type="datetimeFigureOut">
              <a:rPr lang="vi-VN" smtClean="0"/>
              <a:t>04/05/2023</a:t>
            </a:fld>
            <a:endParaRPr lang="vi-VN"/>
          </a:p>
        </p:txBody>
      </p:sp>
      <p:sp>
        <p:nvSpPr>
          <p:cNvPr id="5" name="Footer Placeholder 4">
            <a:extLst>
              <a:ext uri="{FF2B5EF4-FFF2-40B4-BE49-F238E27FC236}">
                <a16:creationId xmlns:a16="http://schemas.microsoft.com/office/drawing/2014/main" xmlns="" id="{0EED7167-9E1E-4A1B-B0DC-1F2A48C024A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5E93E38F-95CF-482C-B1BF-8BBDA4AF3DD0}"/>
              </a:ext>
            </a:extLst>
          </p:cNvPr>
          <p:cNvSpPr>
            <a:spLocks noGrp="1"/>
          </p:cNvSpPr>
          <p:nvPr>
            <p:ph type="sldNum" sz="quarter" idx="12"/>
          </p:nvPr>
        </p:nvSpPr>
        <p:spPr/>
        <p:txBody>
          <a:bodyPr/>
          <a:lstStyle/>
          <a:p>
            <a:fld id="{0AFD150C-6336-436E-89EE-5E92412A4D1F}" type="slidenum">
              <a:rPr lang="vi-VN" smtClean="0"/>
              <a:t>‹#›</a:t>
            </a:fld>
            <a:endParaRPr lang="vi-VN"/>
          </a:p>
        </p:txBody>
      </p:sp>
    </p:spTree>
    <p:extLst>
      <p:ext uri="{BB962C8B-B14F-4D97-AF65-F5344CB8AC3E}">
        <p14:creationId xmlns:p14="http://schemas.microsoft.com/office/powerpoint/2010/main" val="2000302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8E3E581-B334-4444-A781-FFE3B86EB1E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F5457C6A-46AB-4A63-B460-D3E15ED56C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116182EF-3E02-4039-9C30-0F145A4B35A9}"/>
              </a:ext>
            </a:extLst>
          </p:cNvPr>
          <p:cNvSpPr>
            <a:spLocks noGrp="1"/>
          </p:cNvSpPr>
          <p:nvPr>
            <p:ph type="dt" sz="half" idx="10"/>
          </p:nvPr>
        </p:nvSpPr>
        <p:spPr/>
        <p:txBody>
          <a:bodyPr/>
          <a:lstStyle/>
          <a:p>
            <a:fld id="{06C317E1-97E7-490E-9336-1C76262BB356}" type="datetimeFigureOut">
              <a:rPr lang="vi-VN" smtClean="0"/>
              <a:t>04/05/2023</a:t>
            </a:fld>
            <a:endParaRPr lang="vi-VN"/>
          </a:p>
        </p:txBody>
      </p:sp>
      <p:sp>
        <p:nvSpPr>
          <p:cNvPr id="5" name="Footer Placeholder 4">
            <a:extLst>
              <a:ext uri="{FF2B5EF4-FFF2-40B4-BE49-F238E27FC236}">
                <a16:creationId xmlns:a16="http://schemas.microsoft.com/office/drawing/2014/main" xmlns="" id="{13D6855A-1E21-40B7-8391-D523A158A8B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37ADFE2C-40C4-4EA4-876C-83A6C69FEDA6}"/>
              </a:ext>
            </a:extLst>
          </p:cNvPr>
          <p:cNvSpPr>
            <a:spLocks noGrp="1"/>
          </p:cNvSpPr>
          <p:nvPr>
            <p:ph type="sldNum" sz="quarter" idx="12"/>
          </p:nvPr>
        </p:nvSpPr>
        <p:spPr/>
        <p:txBody>
          <a:bodyPr/>
          <a:lstStyle/>
          <a:p>
            <a:fld id="{0AFD150C-6336-436E-89EE-5E92412A4D1F}" type="slidenum">
              <a:rPr lang="vi-VN" smtClean="0"/>
              <a:t>‹#›</a:t>
            </a:fld>
            <a:endParaRPr lang="vi-VN"/>
          </a:p>
        </p:txBody>
      </p:sp>
    </p:spTree>
    <p:extLst>
      <p:ext uri="{BB962C8B-B14F-4D97-AF65-F5344CB8AC3E}">
        <p14:creationId xmlns:p14="http://schemas.microsoft.com/office/powerpoint/2010/main" val="3915161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34E686-C7A6-4B35-B8C9-E0B5B316810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B831120D-8D51-4E1B-B853-C089018B12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86056B43-B832-4A7E-8280-7998C78391BA}"/>
              </a:ext>
            </a:extLst>
          </p:cNvPr>
          <p:cNvSpPr>
            <a:spLocks noGrp="1"/>
          </p:cNvSpPr>
          <p:nvPr>
            <p:ph type="dt" sz="half" idx="10"/>
          </p:nvPr>
        </p:nvSpPr>
        <p:spPr/>
        <p:txBody>
          <a:bodyPr/>
          <a:lstStyle/>
          <a:p>
            <a:fld id="{06C317E1-97E7-490E-9336-1C76262BB356}" type="datetimeFigureOut">
              <a:rPr lang="vi-VN" smtClean="0"/>
              <a:t>04/05/2023</a:t>
            </a:fld>
            <a:endParaRPr lang="vi-VN"/>
          </a:p>
        </p:txBody>
      </p:sp>
      <p:sp>
        <p:nvSpPr>
          <p:cNvPr id="5" name="Footer Placeholder 4">
            <a:extLst>
              <a:ext uri="{FF2B5EF4-FFF2-40B4-BE49-F238E27FC236}">
                <a16:creationId xmlns:a16="http://schemas.microsoft.com/office/drawing/2014/main" xmlns="" id="{7946A03C-4AD4-4542-BF5A-3A58189BADA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041F4B25-84A5-43AD-A857-22CB7443635F}"/>
              </a:ext>
            </a:extLst>
          </p:cNvPr>
          <p:cNvSpPr>
            <a:spLocks noGrp="1"/>
          </p:cNvSpPr>
          <p:nvPr>
            <p:ph type="sldNum" sz="quarter" idx="12"/>
          </p:nvPr>
        </p:nvSpPr>
        <p:spPr/>
        <p:txBody>
          <a:bodyPr/>
          <a:lstStyle/>
          <a:p>
            <a:fld id="{0AFD150C-6336-436E-89EE-5E92412A4D1F}" type="slidenum">
              <a:rPr lang="vi-VN" smtClean="0"/>
              <a:t>‹#›</a:t>
            </a:fld>
            <a:endParaRPr lang="vi-VN"/>
          </a:p>
        </p:txBody>
      </p:sp>
      <p:pic>
        <p:nvPicPr>
          <p:cNvPr id="7" name="Picture 6">
            <a:extLst>
              <a:ext uri="{FF2B5EF4-FFF2-40B4-BE49-F238E27FC236}">
                <a16:creationId xmlns:a16="http://schemas.microsoft.com/office/drawing/2014/main" xmlns="" id="{CFAC08B6-F26E-44D6-AB71-556A3AA855E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02311" y="5688288"/>
            <a:ext cx="1302978" cy="1033187"/>
          </a:xfrm>
          <a:prstGeom prst="rect">
            <a:avLst/>
          </a:prstGeom>
        </p:spPr>
      </p:pic>
    </p:spTree>
    <p:extLst>
      <p:ext uri="{BB962C8B-B14F-4D97-AF65-F5344CB8AC3E}">
        <p14:creationId xmlns:p14="http://schemas.microsoft.com/office/powerpoint/2010/main" val="2158583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228E85-DD82-481D-9931-CA1025C7E6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985CA71C-056C-4F1F-B382-8CFEB63955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94F52AE-D00F-4953-ACA8-9D6A65A117F8}"/>
              </a:ext>
            </a:extLst>
          </p:cNvPr>
          <p:cNvSpPr>
            <a:spLocks noGrp="1"/>
          </p:cNvSpPr>
          <p:nvPr>
            <p:ph type="dt" sz="half" idx="10"/>
          </p:nvPr>
        </p:nvSpPr>
        <p:spPr/>
        <p:txBody>
          <a:bodyPr/>
          <a:lstStyle/>
          <a:p>
            <a:fld id="{06C317E1-97E7-490E-9336-1C76262BB356}" type="datetimeFigureOut">
              <a:rPr lang="vi-VN" smtClean="0"/>
              <a:t>04/05/2023</a:t>
            </a:fld>
            <a:endParaRPr lang="vi-VN"/>
          </a:p>
        </p:txBody>
      </p:sp>
      <p:sp>
        <p:nvSpPr>
          <p:cNvPr id="5" name="Footer Placeholder 4">
            <a:extLst>
              <a:ext uri="{FF2B5EF4-FFF2-40B4-BE49-F238E27FC236}">
                <a16:creationId xmlns:a16="http://schemas.microsoft.com/office/drawing/2014/main" xmlns="" id="{6DDAB1ED-584C-4719-AC01-3F2642C56CF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75421986-6D85-4AD8-AB6B-03CDD58B023A}"/>
              </a:ext>
            </a:extLst>
          </p:cNvPr>
          <p:cNvSpPr>
            <a:spLocks noGrp="1"/>
          </p:cNvSpPr>
          <p:nvPr>
            <p:ph type="sldNum" sz="quarter" idx="12"/>
          </p:nvPr>
        </p:nvSpPr>
        <p:spPr/>
        <p:txBody>
          <a:bodyPr/>
          <a:lstStyle/>
          <a:p>
            <a:fld id="{0AFD150C-6336-436E-89EE-5E92412A4D1F}" type="slidenum">
              <a:rPr lang="vi-VN" smtClean="0"/>
              <a:t>‹#›</a:t>
            </a:fld>
            <a:endParaRPr lang="vi-VN"/>
          </a:p>
        </p:txBody>
      </p:sp>
    </p:spTree>
    <p:extLst>
      <p:ext uri="{BB962C8B-B14F-4D97-AF65-F5344CB8AC3E}">
        <p14:creationId xmlns:p14="http://schemas.microsoft.com/office/powerpoint/2010/main" val="1430035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996886-141C-4B90-A6B5-E32C6D9F282B}"/>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F2639920-BBE8-4FD8-A15A-E35B791A14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BBCD714B-7FF9-4322-98F2-C23A091CDC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0066FEA2-0DCB-4945-A000-011D85ED0F56}"/>
              </a:ext>
            </a:extLst>
          </p:cNvPr>
          <p:cNvSpPr>
            <a:spLocks noGrp="1"/>
          </p:cNvSpPr>
          <p:nvPr>
            <p:ph type="dt" sz="half" idx="10"/>
          </p:nvPr>
        </p:nvSpPr>
        <p:spPr/>
        <p:txBody>
          <a:bodyPr/>
          <a:lstStyle/>
          <a:p>
            <a:fld id="{06C317E1-97E7-490E-9336-1C76262BB356}" type="datetimeFigureOut">
              <a:rPr lang="vi-VN" smtClean="0"/>
              <a:t>04/05/2023</a:t>
            </a:fld>
            <a:endParaRPr lang="vi-VN"/>
          </a:p>
        </p:txBody>
      </p:sp>
      <p:sp>
        <p:nvSpPr>
          <p:cNvPr id="6" name="Footer Placeholder 5">
            <a:extLst>
              <a:ext uri="{FF2B5EF4-FFF2-40B4-BE49-F238E27FC236}">
                <a16:creationId xmlns:a16="http://schemas.microsoft.com/office/drawing/2014/main" xmlns="" id="{72B16479-D261-49A8-AAB5-5DA09C7DA75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7E78C111-BB02-4821-9469-04707AB84F08}"/>
              </a:ext>
            </a:extLst>
          </p:cNvPr>
          <p:cNvSpPr>
            <a:spLocks noGrp="1"/>
          </p:cNvSpPr>
          <p:nvPr>
            <p:ph type="sldNum" sz="quarter" idx="12"/>
          </p:nvPr>
        </p:nvSpPr>
        <p:spPr/>
        <p:txBody>
          <a:bodyPr/>
          <a:lstStyle/>
          <a:p>
            <a:fld id="{0AFD150C-6336-436E-89EE-5E92412A4D1F}" type="slidenum">
              <a:rPr lang="vi-VN" smtClean="0"/>
              <a:t>‹#›</a:t>
            </a:fld>
            <a:endParaRPr lang="vi-VN"/>
          </a:p>
        </p:txBody>
      </p:sp>
    </p:spTree>
    <p:extLst>
      <p:ext uri="{BB962C8B-B14F-4D97-AF65-F5344CB8AC3E}">
        <p14:creationId xmlns:p14="http://schemas.microsoft.com/office/powerpoint/2010/main" val="868682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A75AB9-6AD1-40C5-A6D5-7965176B1429}"/>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71C3406D-54A4-4F13-A176-E3CB40C0A7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6A9477E-6135-4EE8-8466-7C817C9C7B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08B61432-8F62-49EC-849B-C348FDCA76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2000652-BCF0-48AA-A158-307E182BB5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F502608A-5D7F-48DD-A5E3-41FBDA8662BB}"/>
              </a:ext>
            </a:extLst>
          </p:cNvPr>
          <p:cNvSpPr>
            <a:spLocks noGrp="1"/>
          </p:cNvSpPr>
          <p:nvPr>
            <p:ph type="dt" sz="half" idx="10"/>
          </p:nvPr>
        </p:nvSpPr>
        <p:spPr/>
        <p:txBody>
          <a:bodyPr/>
          <a:lstStyle/>
          <a:p>
            <a:fld id="{06C317E1-97E7-490E-9336-1C76262BB356}" type="datetimeFigureOut">
              <a:rPr lang="vi-VN" smtClean="0"/>
              <a:t>04/05/2023</a:t>
            </a:fld>
            <a:endParaRPr lang="vi-VN"/>
          </a:p>
        </p:txBody>
      </p:sp>
      <p:sp>
        <p:nvSpPr>
          <p:cNvPr id="8" name="Footer Placeholder 7">
            <a:extLst>
              <a:ext uri="{FF2B5EF4-FFF2-40B4-BE49-F238E27FC236}">
                <a16:creationId xmlns:a16="http://schemas.microsoft.com/office/drawing/2014/main" xmlns="" id="{17C69E19-5AC6-424F-995C-EA83566B3D3F}"/>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xmlns="" id="{05C3113F-DAFF-450A-98DD-5DCED0F311AB}"/>
              </a:ext>
            </a:extLst>
          </p:cNvPr>
          <p:cNvSpPr>
            <a:spLocks noGrp="1"/>
          </p:cNvSpPr>
          <p:nvPr>
            <p:ph type="sldNum" sz="quarter" idx="12"/>
          </p:nvPr>
        </p:nvSpPr>
        <p:spPr/>
        <p:txBody>
          <a:bodyPr/>
          <a:lstStyle/>
          <a:p>
            <a:fld id="{0AFD150C-6336-436E-89EE-5E92412A4D1F}" type="slidenum">
              <a:rPr lang="vi-VN" smtClean="0"/>
              <a:t>‹#›</a:t>
            </a:fld>
            <a:endParaRPr lang="vi-VN"/>
          </a:p>
        </p:txBody>
      </p:sp>
    </p:spTree>
    <p:extLst>
      <p:ext uri="{BB962C8B-B14F-4D97-AF65-F5344CB8AC3E}">
        <p14:creationId xmlns:p14="http://schemas.microsoft.com/office/powerpoint/2010/main" val="684994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6863FD-E03A-45DF-A2C5-F4D2A61EE771}"/>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D3F03EF7-434A-4A95-A56A-54818508F899}"/>
              </a:ext>
            </a:extLst>
          </p:cNvPr>
          <p:cNvSpPr>
            <a:spLocks noGrp="1"/>
          </p:cNvSpPr>
          <p:nvPr>
            <p:ph type="dt" sz="half" idx="10"/>
          </p:nvPr>
        </p:nvSpPr>
        <p:spPr/>
        <p:txBody>
          <a:bodyPr/>
          <a:lstStyle/>
          <a:p>
            <a:fld id="{06C317E1-97E7-490E-9336-1C76262BB356}" type="datetimeFigureOut">
              <a:rPr lang="vi-VN" smtClean="0"/>
              <a:t>04/05/2023</a:t>
            </a:fld>
            <a:endParaRPr lang="vi-VN"/>
          </a:p>
        </p:txBody>
      </p:sp>
      <p:sp>
        <p:nvSpPr>
          <p:cNvPr id="4" name="Footer Placeholder 3">
            <a:extLst>
              <a:ext uri="{FF2B5EF4-FFF2-40B4-BE49-F238E27FC236}">
                <a16:creationId xmlns:a16="http://schemas.microsoft.com/office/drawing/2014/main" xmlns="" id="{BBE4367D-C0D1-4E25-B5BB-D020913B5CA1}"/>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xmlns="" id="{8762C522-7239-4501-AF29-7C77BDAC8DAC}"/>
              </a:ext>
            </a:extLst>
          </p:cNvPr>
          <p:cNvSpPr>
            <a:spLocks noGrp="1"/>
          </p:cNvSpPr>
          <p:nvPr>
            <p:ph type="sldNum" sz="quarter" idx="12"/>
          </p:nvPr>
        </p:nvSpPr>
        <p:spPr/>
        <p:txBody>
          <a:bodyPr/>
          <a:lstStyle/>
          <a:p>
            <a:fld id="{0AFD150C-6336-436E-89EE-5E92412A4D1F}" type="slidenum">
              <a:rPr lang="vi-VN" smtClean="0"/>
              <a:t>‹#›</a:t>
            </a:fld>
            <a:endParaRPr lang="vi-VN"/>
          </a:p>
        </p:txBody>
      </p:sp>
    </p:spTree>
    <p:extLst>
      <p:ext uri="{BB962C8B-B14F-4D97-AF65-F5344CB8AC3E}">
        <p14:creationId xmlns:p14="http://schemas.microsoft.com/office/powerpoint/2010/main" val="2353044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AF83FF4-D339-44EF-A040-37C14666A923}"/>
              </a:ext>
            </a:extLst>
          </p:cNvPr>
          <p:cNvSpPr>
            <a:spLocks noGrp="1"/>
          </p:cNvSpPr>
          <p:nvPr>
            <p:ph type="dt" sz="half" idx="10"/>
          </p:nvPr>
        </p:nvSpPr>
        <p:spPr/>
        <p:txBody>
          <a:bodyPr/>
          <a:lstStyle/>
          <a:p>
            <a:fld id="{06C317E1-97E7-490E-9336-1C76262BB356}" type="datetimeFigureOut">
              <a:rPr lang="vi-VN" smtClean="0"/>
              <a:t>04/05/2023</a:t>
            </a:fld>
            <a:endParaRPr lang="vi-VN"/>
          </a:p>
        </p:txBody>
      </p:sp>
      <p:sp>
        <p:nvSpPr>
          <p:cNvPr id="3" name="Footer Placeholder 2">
            <a:extLst>
              <a:ext uri="{FF2B5EF4-FFF2-40B4-BE49-F238E27FC236}">
                <a16:creationId xmlns:a16="http://schemas.microsoft.com/office/drawing/2014/main" xmlns="" id="{24F19230-783C-4D59-AFC5-A15B42BD1453}"/>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xmlns="" id="{BA555756-39AE-4977-859B-8141AB2128DB}"/>
              </a:ext>
            </a:extLst>
          </p:cNvPr>
          <p:cNvSpPr>
            <a:spLocks noGrp="1"/>
          </p:cNvSpPr>
          <p:nvPr>
            <p:ph type="sldNum" sz="quarter" idx="12"/>
          </p:nvPr>
        </p:nvSpPr>
        <p:spPr/>
        <p:txBody>
          <a:bodyPr/>
          <a:lstStyle/>
          <a:p>
            <a:fld id="{0AFD150C-6336-436E-89EE-5E92412A4D1F}" type="slidenum">
              <a:rPr lang="vi-VN" smtClean="0"/>
              <a:t>‹#›</a:t>
            </a:fld>
            <a:endParaRPr lang="vi-VN"/>
          </a:p>
        </p:txBody>
      </p:sp>
    </p:spTree>
    <p:extLst>
      <p:ext uri="{BB962C8B-B14F-4D97-AF65-F5344CB8AC3E}">
        <p14:creationId xmlns:p14="http://schemas.microsoft.com/office/powerpoint/2010/main" val="4222162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F5CB35-09D1-44E6-A0C3-CB1442FA88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E39E0FFE-C730-41A6-AFB6-5089D549E3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1464727A-6B7A-4668-A701-60A462F86E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902EC3C-04E4-40C9-A0F6-C39FE9999249}"/>
              </a:ext>
            </a:extLst>
          </p:cNvPr>
          <p:cNvSpPr>
            <a:spLocks noGrp="1"/>
          </p:cNvSpPr>
          <p:nvPr>
            <p:ph type="dt" sz="half" idx="10"/>
          </p:nvPr>
        </p:nvSpPr>
        <p:spPr/>
        <p:txBody>
          <a:bodyPr/>
          <a:lstStyle/>
          <a:p>
            <a:fld id="{06C317E1-97E7-490E-9336-1C76262BB356}" type="datetimeFigureOut">
              <a:rPr lang="vi-VN" smtClean="0"/>
              <a:t>04/05/2023</a:t>
            </a:fld>
            <a:endParaRPr lang="vi-VN"/>
          </a:p>
        </p:txBody>
      </p:sp>
      <p:sp>
        <p:nvSpPr>
          <p:cNvPr id="6" name="Footer Placeholder 5">
            <a:extLst>
              <a:ext uri="{FF2B5EF4-FFF2-40B4-BE49-F238E27FC236}">
                <a16:creationId xmlns:a16="http://schemas.microsoft.com/office/drawing/2014/main" xmlns="" id="{D8534B95-85BE-4197-ACA4-15086006007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7D84F998-5CCA-4516-A3F2-D6E4DB023864}"/>
              </a:ext>
            </a:extLst>
          </p:cNvPr>
          <p:cNvSpPr>
            <a:spLocks noGrp="1"/>
          </p:cNvSpPr>
          <p:nvPr>
            <p:ph type="sldNum" sz="quarter" idx="12"/>
          </p:nvPr>
        </p:nvSpPr>
        <p:spPr/>
        <p:txBody>
          <a:bodyPr/>
          <a:lstStyle/>
          <a:p>
            <a:fld id="{0AFD150C-6336-436E-89EE-5E92412A4D1F}" type="slidenum">
              <a:rPr lang="vi-VN" smtClean="0"/>
              <a:t>‹#›</a:t>
            </a:fld>
            <a:endParaRPr lang="vi-VN"/>
          </a:p>
        </p:txBody>
      </p:sp>
    </p:spTree>
    <p:extLst>
      <p:ext uri="{BB962C8B-B14F-4D97-AF65-F5344CB8AC3E}">
        <p14:creationId xmlns:p14="http://schemas.microsoft.com/office/powerpoint/2010/main" val="2996428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056819-AEAD-44DE-9033-F4AB8449C0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26C5050C-7DF9-4957-81DC-29CD236C5E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FB66C402-2831-4DE3-AFE4-645E46911D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7463BB2-90B0-4B07-A6AD-7C2FE52C2E1E}"/>
              </a:ext>
            </a:extLst>
          </p:cNvPr>
          <p:cNvSpPr>
            <a:spLocks noGrp="1"/>
          </p:cNvSpPr>
          <p:nvPr>
            <p:ph type="dt" sz="half" idx="10"/>
          </p:nvPr>
        </p:nvSpPr>
        <p:spPr/>
        <p:txBody>
          <a:bodyPr/>
          <a:lstStyle/>
          <a:p>
            <a:fld id="{06C317E1-97E7-490E-9336-1C76262BB356}" type="datetimeFigureOut">
              <a:rPr lang="vi-VN" smtClean="0"/>
              <a:t>04/05/2023</a:t>
            </a:fld>
            <a:endParaRPr lang="vi-VN"/>
          </a:p>
        </p:txBody>
      </p:sp>
      <p:sp>
        <p:nvSpPr>
          <p:cNvPr id="6" name="Footer Placeholder 5">
            <a:extLst>
              <a:ext uri="{FF2B5EF4-FFF2-40B4-BE49-F238E27FC236}">
                <a16:creationId xmlns:a16="http://schemas.microsoft.com/office/drawing/2014/main" xmlns="" id="{5FA47F04-547C-4D0A-BD89-393B151D1F7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DB03B144-9018-40D2-949B-D6019B94A9E3}"/>
              </a:ext>
            </a:extLst>
          </p:cNvPr>
          <p:cNvSpPr>
            <a:spLocks noGrp="1"/>
          </p:cNvSpPr>
          <p:nvPr>
            <p:ph type="sldNum" sz="quarter" idx="12"/>
          </p:nvPr>
        </p:nvSpPr>
        <p:spPr/>
        <p:txBody>
          <a:bodyPr/>
          <a:lstStyle/>
          <a:p>
            <a:fld id="{0AFD150C-6336-436E-89EE-5E92412A4D1F}" type="slidenum">
              <a:rPr lang="vi-VN" smtClean="0"/>
              <a:t>‹#›</a:t>
            </a:fld>
            <a:endParaRPr lang="vi-VN"/>
          </a:p>
        </p:txBody>
      </p:sp>
    </p:spTree>
    <p:extLst>
      <p:ext uri="{BB962C8B-B14F-4D97-AF65-F5344CB8AC3E}">
        <p14:creationId xmlns:p14="http://schemas.microsoft.com/office/powerpoint/2010/main" val="3644044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alpha val="2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E442827-41AF-41E2-90A5-BF84FB4115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0ABFA245-83FE-4B38-A34A-FD4B10C748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F50C44C2-6A75-41DD-BCBC-D61BEB546C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C317E1-97E7-490E-9336-1C76262BB356}" type="datetimeFigureOut">
              <a:rPr lang="vi-VN" smtClean="0"/>
              <a:t>04/05/2023</a:t>
            </a:fld>
            <a:endParaRPr lang="vi-VN"/>
          </a:p>
        </p:txBody>
      </p:sp>
      <p:sp>
        <p:nvSpPr>
          <p:cNvPr id="5" name="Footer Placeholder 4">
            <a:extLst>
              <a:ext uri="{FF2B5EF4-FFF2-40B4-BE49-F238E27FC236}">
                <a16:creationId xmlns:a16="http://schemas.microsoft.com/office/drawing/2014/main" xmlns="" id="{ED343FF8-2B62-4F42-830B-054C3AA7D5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xmlns="" id="{65C0D562-19C1-45EC-B84B-9056C24AF0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FD150C-6336-436E-89EE-5E92412A4D1F}" type="slidenum">
              <a:rPr lang="vi-VN" smtClean="0"/>
              <a:t>‹#›</a:t>
            </a:fld>
            <a:endParaRPr lang="vi-VN"/>
          </a:p>
        </p:txBody>
      </p:sp>
    </p:spTree>
    <p:extLst>
      <p:ext uri="{BB962C8B-B14F-4D97-AF65-F5344CB8AC3E}">
        <p14:creationId xmlns:p14="http://schemas.microsoft.com/office/powerpoint/2010/main" val="3750469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microsoft.com/office/2007/relationships/hdphoto" Target="../media/hdphoto8.wdp"/></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microsoft.com/office/2007/relationships/hdphoto" Target="../media/hdphoto8.wdp"/></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xml"/><Relationship Id="rId4" Type="http://schemas.microsoft.com/office/2007/relationships/hdphoto" Target="../media/hdphoto9.wdp"/></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0.wdp"/><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jpg"/><Relationship Id="rId7" Type="http://schemas.microsoft.com/office/2007/relationships/hdphoto" Target="../media/hdphoto3.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11" Type="http://schemas.microsoft.com/office/2007/relationships/hdphoto" Target="../media/hdphoto4.wdp"/><Relationship Id="rId5" Type="http://schemas.openxmlformats.org/officeDocument/2006/relationships/image" Target="../media/image13.jpg"/><Relationship Id="rId10" Type="http://schemas.openxmlformats.org/officeDocument/2006/relationships/image" Target="../media/image17.png"/><Relationship Id="rId4" Type="http://schemas.openxmlformats.org/officeDocument/2006/relationships/image" Target="../media/image8.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0.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21.png"/><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42A22D0-7C32-47AB-8317-D28A3D1CCD9F}"/>
              </a:ext>
            </a:extLst>
          </p:cNvPr>
          <p:cNvSpPr txBox="1"/>
          <p:nvPr/>
        </p:nvSpPr>
        <p:spPr>
          <a:xfrm>
            <a:off x="168966" y="1854928"/>
            <a:ext cx="7623314" cy="4334072"/>
          </a:xfrm>
          <a:prstGeom prst="rect">
            <a:avLst/>
          </a:prstGeom>
          <a:noFill/>
        </p:spPr>
        <p:txBody>
          <a:bodyPr wrap="square" rtlCol="0">
            <a:spAutoFit/>
          </a:bodyPr>
          <a:lstStyle/>
          <a:p>
            <a:pPr algn="ctr">
              <a:lnSpc>
                <a:spcPts val="6480"/>
              </a:lnSpc>
              <a:spcBef>
                <a:spcPts val="600"/>
              </a:spcBef>
              <a:spcAft>
                <a:spcPts val="600"/>
              </a:spcAft>
            </a:pPr>
            <a:r>
              <a:rPr lang="en-US" altLang="zh-CN" sz="4400" b="1" dirty="0">
                <a:ln w="22225">
                  <a:solidFill>
                    <a:schemeClr val="accent2"/>
                  </a:solidFill>
                  <a:prstDash val="solid"/>
                </a:ln>
                <a:solidFill>
                  <a:srgbClr val="FFFF00"/>
                </a:solidFill>
                <a:latin typeface="Arial" panose="020B0604020202020204" pitchFamily="34" charset="0"/>
                <a:ea typeface="Segoe UI Black" panose="020B0A02040204020203" pitchFamily="34" charset="0"/>
                <a:cs typeface="Arial" panose="020B0604020202020204" pitchFamily="34" charset="0"/>
              </a:rPr>
              <a:t>CHỦ </a:t>
            </a:r>
            <a:r>
              <a:rPr lang="en-US" altLang="zh-CN" sz="4400" b="1">
                <a:ln w="22225">
                  <a:solidFill>
                    <a:schemeClr val="accent2"/>
                  </a:solidFill>
                  <a:prstDash val="solid"/>
                </a:ln>
                <a:solidFill>
                  <a:srgbClr val="FFFF00"/>
                </a:solidFill>
                <a:latin typeface="Arial" panose="020B0604020202020204" pitchFamily="34" charset="0"/>
                <a:ea typeface="Segoe UI Black" panose="020B0A02040204020203" pitchFamily="34" charset="0"/>
                <a:cs typeface="Arial" panose="020B0604020202020204" pitchFamily="34" charset="0"/>
              </a:rPr>
              <a:t>ĐỀ F: GIẢI QUYẾT VẤN ĐỀ VỚI SỰ TRỢ GIÚP CỦA MÁY TÍNH</a:t>
            </a:r>
            <a:endParaRPr lang="en-US" altLang="zh-CN" sz="4400" b="1" dirty="0">
              <a:ln w="22225">
                <a:solidFill>
                  <a:schemeClr val="accent2"/>
                </a:solidFill>
                <a:prstDash val="solid"/>
              </a:ln>
              <a:solidFill>
                <a:srgbClr val="FFFF00"/>
              </a:solidFill>
              <a:latin typeface="Arial" panose="020B0604020202020204" pitchFamily="34" charset="0"/>
              <a:ea typeface="Segoe UI Black" panose="020B0A02040204020203" pitchFamily="34" charset="0"/>
              <a:cs typeface="Arial" panose="020B0604020202020204" pitchFamily="34" charset="0"/>
            </a:endParaRPr>
          </a:p>
          <a:p>
            <a:pPr algn="ctr">
              <a:lnSpc>
                <a:spcPts val="6480"/>
              </a:lnSpc>
              <a:spcBef>
                <a:spcPts val="600"/>
              </a:spcBef>
              <a:spcAft>
                <a:spcPts val="600"/>
              </a:spcAft>
            </a:pPr>
            <a:r>
              <a:rPr lang="en-US" altLang="zh-CN" sz="4400" b="1">
                <a:ln w="22225">
                  <a:solidFill>
                    <a:schemeClr val="accent2"/>
                  </a:solidFill>
                  <a:prstDash val="solid"/>
                </a:ln>
                <a:solidFill>
                  <a:srgbClr val="FFFF00"/>
                </a:solidFill>
                <a:latin typeface="Arial" panose="020B0604020202020204" pitchFamily="34" charset="0"/>
                <a:ea typeface="Segoe UI Black" panose="020B0A02040204020203" pitchFamily="34" charset="0"/>
                <a:cs typeface="Arial" panose="020B0604020202020204" pitchFamily="34" charset="0"/>
              </a:rPr>
              <a:t>BÀI 15. Nhiệm vụ của em và sự trợ giúp của máy tính</a:t>
            </a:r>
            <a:endParaRPr lang="zh-CN" altLang="en-US" sz="4400" b="1" dirty="0">
              <a:ln w="22225">
                <a:solidFill>
                  <a:schemeClr val="accent2"/>
                </a:solidFill>
                <a:prstDash val="solid"/>
              </a:ln>
              <a:solidFill>
                <a:srgbClr val="FFFF00"/>
              </a:solidFill>
              <a:latin typeface="Arial" panose="020B0604020202020204" pitchFamily="34" charset="0"/>
              <a:ea typeface="华文琥珀" pitchFamily="2" charset="-122"/>
              <a:cs typeface="Arial" panose="020B0604020202020204" pitchFamily="34" charset="0"/>
            </a:endParaRPr>
          </a:p>
        </p:txBody>
      </p:sp>
      <p:pic>
        <p:nvPicPr>
          <p:cNvPr id="5" name="Picture 4">
            <a:extLst>
              <a:ext uri="{FF2B5EF4-FFF2-40B4-BE49-F238E27FC236}">
                <a16:creationId xmlns:a16="http://schemas.microsoft.com/office/drawing/2014/main" xmlns="" id="{1A451168-0F10-4209-A81B-2297702223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3084" y="424476"/>
            <a:ext cx="3893581" cy="556305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a:extLst>
              <a:ext uri="{FF2B5EF4-FFF2-40B4-BE49-F238E27FC236}">
                <a16:creationId xmlns:a16="http://schemas.microsoft.com/office/drawing/2014/main" xmlns="" id="{B5CD23C2-DF49-429B-8C39-BAED9A7143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531" y="283361"/>
            <a:ext cx="1537565" cy="1219201"/>
          </a:xfrm>
          <a:prstGeom prst="rect">
            <a:avLst/>
          </a:prstGeom>
        </p:spPr>
      </p:pic>
    </p:spTree>
    <p:extLst>
      <p:ext uri="{BB962C8B-B14F-4D97-AF65-F5344CB8AC3E}">
        <p14:creationId xmlns:p14="http://schemas.microsoft.com/office/powerpoint/2010/main" val="361238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xmlns="" id="{2E849A63-EB9D-4AE9-B2A1-83FB0356ED28}"/>
              </a:ext>
            </a:extLst>
          </p:cNvPr>
          <p:cNvPicPr>
            <a:picLocks noChangeAspect="1"/>
          </p:cNvPicPr>
          <p:nvPr/>
        </p:nvPicPr>
        <p:blipFill>
          <a:blip r:embed="rId2"/>
          <a:stretch>
            <a:fillRect/>
          </a:stretch>
        </p:blipFill>
        <p:spPr>
          <a:xfrm>
            <a:off x="-88487" y="70746"/>
            <a:ext cx="3583486" cy="912354"/>
          </a:xfrm>
          <a:prstGeom prst="rect">
            <a:avLst/>
          </a:prstGeom>
        </p:spPr>
      </p:pic>
      <p:grpSp>
        <p:nvGrpSpPr>
          <p:cNvPr id="5" name="Group 5">
            <a:extLst>
              <a:ext uri="{FF2B5EF4-FFF2-40B4-BE49-F238E27FC236}">
                <a16:creationId xmlns:a16="http://schemas.microsoft.com/office/drawing/2014/main" xmlns="" id="{A20619F6-4419-454E-8F6A-619BEBF79767}"/>
              </a:ext>
            </a:extLst>
          </p:cNvPr>
          <p:cNvGrpSpPr>
            <a:grpSpLocks/>
          </p:cNvGrpSpPr>
          <p:nvPr/>
        </p:nvGrpSpPr>
        <p:grpSpPr bwMode="auto">
          <a:xfrm>
            <a:off x="589935" y="1570427"/>
            <a:ext cx="10777808" cy="3165388"/>
            <a:chOff x="861" y="-783"/>
            <a:chExt cx="8772" cy="1316"/>
          </a:xfrm>
        </p:grpSpPr>
        <p:sp>
          <p:nvSpPr>
            <p:cNvPr id="6" name="Freeform 6">
              <a:extLst>
                <a:ext uri="{FF2B5EF4-FFF2-40B4-BE49-F238E27FC236}">
                  <a16:creationId xmlns:a16="http://schemas.microsoft.com/office/drawing/2014/main" xmlns="" id="{6D1817E0-5E4F-4989-9D46-22B007F51044}"/>
                </a:ext>
              </a:extLst>
            </p:cNvPr>
            <p:cNvSpPr>
              <a:spLocks/>
            </p:cNvSpPr>
            <p:nvPr/>
          </p:nvSpPr>
          <p:spPr bwMode="auto">
            <a:xfrm>
              <a:off x="1264" y="-596"/>
              <a:ext cx="8369" cy="1129"/>
            </a:xfrm>
            <a:custGeom>
              <a:avLst/>
              <a:gdLst>
                <a:gd name="T0" fmla="+- 0 9633 1413"/>
                <a:gd name="T1" fmla="*/ T0 w 8220"/>
                <a:gd name="T2" fmla="+- 0 478 478"/>
                <a:gd name="T3" fmla="*/ 478 h 978"/>
                <a:gd name="T4" fmla="+- 0 1413 1413"/>
                <a:gd name="T5" fmla="*/ T4 w 8220"/>
                <a:gd name="T6" fmla="+- 0 478 478"/>
                <a:gd name="T7" fmla="*/ 478 h 978"/>
                <a:gd name="T8" fmla="+- 0 1413 1413"/>
                <a:gd name="T9" fmla="*/ T8 w 8220"/>
                <a:gd name="T10" fmla="+- 0 1456 478"/>
                <a:gd name="T11" fmla="*/ 1456 h 978"/>
                <a:gd name="T12" fmla="+- 0 9344 1413"/>
                <a:gd name="T13" fmla="*/ T12 w 8220"/>
                <a:gd name="T14" fmla="+- 0 1455 478"/>
                <a:gd name="T15" fmla="*/ 1455 h 978"/>
                <a:gd name="T16" fmla="+- 0 9430 1413"/>
                <a:gd name="T17" fmla="*/ T16 w 8220"/>
                <a:gd name="T18" fmla="+- 0 1453 478"/>
                <a:gd name="T19" fmla="*/ 1453 h 978"/>
                <a:gd name="T20" fmla="+- 0 9497 1413"/>
                <a:gd name="T21" fmla="*/ T20 w 8220"/>
                <a:gd name="T22" fmla="+- 0 1445 478"/>
                <a:gd name="T23" fmla="*/ 1445 h 978"/>
                <a:gd name="T24" fmla="+- 0 9567 1413"/>
                <a:gd name="T25" fmla="*/ T24 w 8220"/>
                <a:gd name="T26" fmla="+- 0 1420 478"/>
                <a:gd name="T27" fmla="*/ 1420 h 978"/>
                <a:gd name="T28" fmla="+- 0 9608 1413"/>
                <a:gd name="T29" fmla="*/ T28 w 8220"/>
                <a:gd name="T30" fmla="+- 0 1370 478"/>
                <a:gd name="T31" fmla="*/ 1370 h 978"/>
                <a:gd name="T32" fmla="+- 0 9627 1413"/>
                <a:gd name="T33" fmla="*/ T32 w 8220"/>
                <a:gd name="T34" fmla="+- 0 1288 478"/>
                <a:gd name="T35" fmla="*/ 1288 h 978"/>
                <a:gd name="T36" fmla="+- 0 9632 1413"/>
                <a:gd name="T37" fmla="*/ T36 w 8220"/>
                <a:gd name="T38" fmla="+- 0 1212 478"/>
                <a:gd name="T39" fmla="*/ 1212 h 978"/>
                <a:gd name="T40" fmla="+- 0 9633 1413"/>
                <a:gd name="T41" fmla="*/ T40 w 8220"/>
                <a:gd name="T42" fmla="+- 0 1116 478"/>
                <a:gd name="T43" fmla="*/ 1116 h 978"/>
                <a:gd name="T44" fmla="+- 0 9633 1413"/>
                <a:gd name="T45" fmla="*/ T44 w 8220"/>
                <a:gd name="T46" fmla="+- 0 478 478"/>
                <a:gd name="T47" fmla="*/ 478 h 9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8220" h="978">
                  <a:moveTo>
                    <a:pt x="8220" y="0"/>
                  </a:moveTo>
                  <a:lnTo>
                    <a:pt x="0" y="0"/>
                  </a:lnTo>
                  <a:lnTo>
                    <a:pt x="0" y="978"/>
                  </a:lnTo>
                  <a:lnTo>
                    <a:pt x="7931" y="977"/>
                  </a:lnTo>
                  <a:lnTo>
                    <a:pt x="8017" y="975"/>
                  </a:lnTo>
                  <a:lnTo>
                    <a:pt x="8084" y="967"/>
                  </a:lnTo>
                  <a:lnTo>
                    <a:pt x="8154" y="942"/>
                  </a:lnTo>
                  <a:lnTo>
                    <a:pt x="8195" y="892"/>
                  </a:lnTo>
                  <a:lnTo>
                    <a:pt x="8214" y="810"/>
                  </a:lnTo>
                  <a:lnTo>
                    <a:pt x="8219" y="734"/>
                  </a:lnTo>
                  <a:lnTo>
                    <a:pt x="8220" y="638"/>
                  </a:lnTo>
                  <a:lnTo>
                    <a:pt x="8220" y="0"/>
                  </a:lnTo>
                </a:path>
              </a:pathLst>
            </a:custGeom>
            <a:solidFill>
              <a:srgbClr val="FFF7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pic>
          <p:nvPicPr>
            <p:cNvPr id="2055" name="Picture 7">
              <a:extLst>
                <a:ext uri="{FF2B5EF4-FFF2-40B4-BE49-F238E27FC236}">
                  <a16:creationId xmlns:a16="http://schemas.microsoft.com/office/drawing/2014/main" xmlns="" id="{7521C62E-4B4F-4201-989D-56FAE9FC5E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 y="-783"/>
              <a:ext cx="805" cy="65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pSp>
      <p:sp>
        <p:nvSpPr>
          <p:cNvPr id="23" name="TextBox 22">
            <a:extLst>
              <a:ext uri="{FF2B5EF4-FFF2-40B4-BE49-F238E27FC236}">
                <a16:creationId xmlns:a16="http://schemas.microsoft.com/office/drawing/2014/main" xmlns="" id="{06C833B6-75B0-4A3B-87DB-C4043B6A0B80}"/>
              </a:ext>
            </a:extLst>
          </p:cNvPr>
          <p:cNvSpPr txBox="1"/>
          <p:nvPr/>
        </p:nvSpPr>
        <p:spPr>
          <a:xfrm>
            <a:off x="1864504" y="2477352"/>
            <a:ext cx="9503239" cy="1697901"/>
          </a:xfrm>
          <a:prstGeom prst="rect">
            <a:avLst/>
          </a:prstGeom>
          <a:noFill/>
        </p:spPr>
        <p:txBody>
          <a:bodyPr wrap="square">
            <a:spAutoFit/>
          </a:bodyPr>
          <a:lstStyle/>
          <a:p>
            <a:pPr marL="15875" marR="969645" indent="-15875">
              <a:lnSpc>
                <a:spcPct val="110000"/>
              </a:lnSpc>
              <a:spcBef>
                <a:spcPts val="90"/>
              </a:spcBef>
              <a:spcAft>
                <a:spcPts val="1000"/>
              </a:spcAft>
            </a:pPr>
            <a:r>
              <a:rPr lang="en-US" sz="3000" b="1">
                <a:solidFill>
                  <a:srgbClr val="231F20"/>
                </a:solidFill>
                <a:effectLst/>
                <a:latin typeface="Arial" panose="020B0604020202020204" pitchFamily="34" charset="0"/>
                <a:ea typeface="Arial" panose="020B0604020202020204" pitchFamily="34" charset="0"/>
                <a:cs typeface="Arial" panose="020B0604020202020204" pitchFamily="34" charset="0"/>
              </a:rPr>
              <a:t>.</a:t>
            </a:r>
            <a:r>
              <a:rPr lang="en-US" sz="3000" b="1" spc="-11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3000" spc="-15">
                <a:solidFill>
                  <a:srgbClr val="231F20"/>
                </a:solidFill>
                <a:effectLst/>
                <a:latin typeface="Arial" panose="020B0604020202020204" pitchFamily="34" charset="0"/>
                <a:ea typeface="Arial" panose="020B0604020202020204" pitchFamily="34" charset="0"/>
                <a:cs typeface="Arial" panose="020B0604020202020204" pitchFamily="34" charset="0"/>
              </a:rPr>
              <a:t>C</a:t>
            </a:r>
            <a:r>
              <a:rPr lang="en-US" sz="3000">
                <a:solidFill>
                  <a:srgbClr val="231F20"/>
                </a:solidFill>
                <a:effectLst/>
                <a:latin typeface="Arial" panose="020B0604020202020204" pitchFamily="34" charset="0"/>
                <a:ea typeface="Arial" panose="020B0604020202020204" pitchFamily="34" charset="0"/>
                <a:cs typeface="Arial" panose="020B0604020202020204" pitchFamily="34" charset="0"/>
              </a:rPr>
              <a:t>ó</a:t>
            </a:r>
            <a:r>
              <a:rPr lang="en-US" sz="3000" spc="-8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3000">
                <a:solidFill>
                  <a:srgbClr val="231F20"/>
                </a:solidFill>
                <a:effectLst/>
                <a:latin typeface="Arial" panose="020B0604020202020204" pitchFamily="34" charset="0"/>
                <a:ea typeface="Arial" panose="020B0604020202020204" pitchFamily="34" charset="0"/>
                <a:cs typeface="Arial" panose="020B0604020202020204" pitchFamily="34" charset="0"/>
              </a:rPr>
              <a:t>thể</a:t>
            </a:r>
            <a:r>
              <a:rPr lang="en-US" sz="3000" spc="-95">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3000">
                <a:solidFill>
                  <a:srgbClr val="FF0000"/>
                </a:solidFill>
                <a:effectLst/>
                <a:latin typeface="Arial" panose="020B0604020202020204" pitchFamily="34" charset="0"/>
                <a:ea typeface="Arial" panose="020B0604020202020204" pitchFamily="34" charset="0"/>
                <a:cs typeface="Arial" panose="020B0604020202020204" pitchFamily="34" charset="0"/>
              </a:rPr>
              <a:t>chia</a:t>
            </a:r>
            <a:r>
              <a:rPr lang="en-US" sz="3000" spc="-80">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en-US" sz="3000" spc="-5">
                <a:solidFill>
                  <a:srgbClr val="FF0000"/>
                </a:solidFill>
                <a:effectLst/>
                <a:latin typeface="Arial" panose="020B0604020202020204" pitchFamily="34" charset="0"/>
                <a:ea typeface="Arial" panose="020B0604020202020204" pitchFamily="34" charset="0"/>
                <a:cs typeface="Arial" panose="020B0604020202020204" pitchFamily="34" charset="0"/>
              </a:rPr>
              <a:t>c</a:t>
            </a:r>
            <a:r>
              <a:rPr lang="en-US" sz="3000">
                <a:solidFill>
                  <a:srgbClr val="FF0000"/>
                </a:solidFill>
                <a:effectLst/>
                <a:latin typeface="Arial" panose="020B0604020202020204" pitchFamily="34" charset="0"/>
                <a:ea typeface="Arial" panose="020B0604020202020204" pitchFamily="34" charset="0"/>
                <a:cs typeface="Arial" panose="020B0604020202020204" pitchFamily="34" charset="0"/>
              </a:rPr>
              <a:t>ông</a:t>
            </a:r>
            <a:r>
              <a:rPr lang="en-US" sz="3000" spc="10">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en-US" sz="3000">
                <a:solidFill>
                  <a:srgbClr val="FF0000"/>
                </a:solidFill>
                <a:effectLst/>
                <a:latin typeface="Arial" panose="020B0604020202020204" pitchFamily="34" charset="0"/>
                <a:ea typeface="Arial" panose="020B0604020202020204" pitchFamily="34" charset="0"/>
                <a:cs typeface="Arial" panose="020B0604020202020204" pitchFamily="34" charset="0"/>
              </a:rPr>
              <a:t>việc</a:t>
            </a:r>
            <a:r>
              <a:rPr lang="en-US" sz="3000" spc="-80">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en-US" sz="3000">
                <a:solidFill>
                  <a:srgbClr val="FF0000"/>
                </a:solidFill>
                <a:effectLst/>
                <a:latin typeface="Arial" panose="020B0604020202020204" pitchFamily="34" charset="0"/>
                <a:ea typeface="Arial" panose="020B0604020202020204" pitchFamily="34" charset="0"/>
                <a:cs typeface="Arial" panose="020B0604020202020204" pitchFamily="34" charset="0"/>
              </a:rPr>
              <a:t>thành</a:t>
            </a:r>
            <a:r>
              <a:rPr lang="en-US" sz="3000" spc="-11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3000">
                <a:solidFill>
                  <a:srgbClr val="231F20"/>
                </a:solidFill>
                <a:effectLst/>
                <a:latin typeface="Arial" panose="020B0604020202020204" pitchFamily="34" charset="0"/>
                <a:ea typeface="Arial" panose="020B0604020202020204" pitchFamily="34" charset="0"/>
                <a:cs typeface="Arial" panose="020B0604020202020204" pitchFamily="34" charset="0"/>
              </a:rPr>
              <a:t>những</a:t>
            </a:r>
            <a:r>
              <a:rPr lang="en-US" sz="3000" spc="-25">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3000">
                <a:solidFill>
                  <a:srgbClr val="FF0000"/>
                </a:solidFill>
                <a:effectLst/>
                <a:latin typeface="Arial" panose="020B0604020202020204" pitchFamily="34" charset="0"/>
                <a:ea typeface="Arial" panose="020B0604020202020204" pitchFamily="34" charset="0"/>
                <a:cs typeface="Arial" panose="020B0604020202020204" pitchFamily="34" charset="0"/>
              </a:rPr>
              <a:t>việc</a:t>
            </a:r>
            <a:r>
              <a:rPr lang="en-US" sz="3000" spc="-80">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en-US" sz="3000">
                <a:solidFill>
                  <a:srgbClr val="FF0000"/>
                </a:solidFill>
                <a:effectLst/>
                <a:latin typeface="Arial" panose="020B0604020202020204" pitchFamily="34" charset="0"/>
                <a:ea typeface="Arial" panose="020B0604020202020204" pitchFamily="34" charset="0"/>
                <a:cs typeface="Arial" panose="020B0604020202020204" pitchFamily="34" charset="0"/>
              </a:rPr>
              <a:t>nhỏ</a:t>
            </a:r>
            <a:r>
              <a:rPr lang="en-US" sz="3000" spc="-100">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en-US" sz="3000">
                <a:solidFill>
                  <a:srgbClr val="FF0000"/>
                </a:solidFill>
                <a:effectLst/>
                <a:latin typeface="Arial" panose="020B0604020202020204" pitchFamily="34" charset="0"/>
                <a:ea typeface="Arial" panose="020B0604020202020204" pitchFamily="34" charset="0"/>
                <a:cs typeface="Arial" panose="020B0604020202020204" pitchFamily="34" charset="0"/>
              </a:rPr>
              <a:t>hơn</a:t>
            </a:r>
            <a:r>
              <a:rPr lang="en-US" sz="3000" spc="-85">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en-US" sz="3000">
                <a:solidFill>
                  <a:srgbClr val="231F20"/>
                </a:solidFill>
                <a:effectLst/>
                <a:latin typeface="Arial" panose="020B0604020202020204" pitchFamily="34" charset="0"/>
                <a:ea typeface="Arial" panose="020B0604020202020204" pitchFamily="34" charset="0"/>
                <a:cs typeface="Arial" panose="020B0604020202020204" pitchFamily="34" charset="0"/>
              </a:rPr>
              <a:t>để</a:t>
            </a:r>
            <a:r>
              <a:rPr lang="en-US" sz="3000" spc="-65">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3000">
                <a:solidFill>
                  <a:srgbClr val="231F20"/>
                </a:solidFill>
                <a:effectLst/>
                <a:latin typeface="Arial" panose="020B0604020202020204" pitchFamily="34" charset="0"/>
                <a:ea typeface="Arial" panose="020B0604020202020204" pitchFamily="34" charset="0"/>
                <a:cs typeface="Arial" panose="020B0604020202020204" pitchFamily="34" charset="0"/>
              </a:rPr>
              <a:t>phân</a:t>
            </a:r>
            <a:r>
              <a:rPr lang="en-US" sz="3000" spc="-1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3000" spc="-5">
                <a:solidFill>
                  <a:srgbClr val="231F20"/>
                </a:solidFill>
                <a:effectLst/>
                <a:latin typeface="Arial" panose="020B0604020202020204" pitchFamily="34" charset="0"/>
                <a:ea typeface="Arial" panose="020B0604020202020204" pitchFamily="34" charset="0"/>
                <a:cs typeface="Arial" panose="020B0604020202020204" pitchFamily="34" charset="0"/>
              </a:rPr>
              <a:t>c</a:t>
            </a:r>
            <a:r>
              <a:rPr lang="en-US" sz="3000">
                <a:solidFill>
                  <a:srgbClr val="231F20"/>
                </a:solidFill>
                <a:effectLst/>
                <a:latin typeface="Arial" panose="020B0604020202020204" pitchFamily="34" charset="0"/>
                <a:ea typeface="Arial" panose="020B0604020202020204" pitchFamily="34" charset="0"/>
                <a:cs typeface="Arial" panose="020B0604020202020204" pitchFamily="34" charset="0"/>
              </a:rPr>
              <a:t>ông</a:t>
            </a:r>
            <a:r>
              <a:rPr lang="en-US" sz="3000" spc="-2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3000">
                <a:solidFill>
                  <a:srgbClr val="231F20"/>
                </a:solidFill>
                <a:effectLst/>
                <a:latin typeface="Arial" panose="020B0604020202020204" pitchFamily="34" charset="0"/>
                <a:ea typeface="Arial" panose="020B0604020202020204" pitchFamily="34" charset="0"/>
                <a:cs typeface="Arial" panose="020B0604020202020204" pitchFamily="34" charset="0"/>
              </a:rPr>
              <a:t>thực</a:t>
            </a:r>
            <a:r>
              <a:rPr lang="en-US" sz="3000" spc="-85">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3000">
                <a:solidFill>
                  <a:srgbClr val="231F20"/>
                </a:solidFill>
                <a:effectLst/>
                <a:latin typeface="Arial" panose="020B0604020202020204" pitchFamily="34" charset="0"/>
                <a:ea typeface="Arial" panose="020B0604020202020204" pitchFamily="34" charset="0"/>
                <a:cs typeface="Arial" panose="020B0604020202020204" pitchFamily="34" charset="0"/>
              </a:rPr>
              <a:t>hiện</a:t>
            </a:r>
            <a:r>
              <a:rPr lang="en-US" sz="3000" spc="-2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3000" spc="-5">
                <a:solidFill>
                  <a:srgbClr val="231F20"/>
                </a:solidFill>
                <a:effectLst/>
                <a:latin typeface="Arial" panose="020B0604020202020204" pitchFamily="34" charset="0"/>
                <a:ea typeface="Arial" panose="020B0604020202020204" pitchFamily="34" charset="0"/>
                <a:cs typeface="Arial" panose="020B0604020202020204" pitchFamily="34" charset="0"/>
              </a:rPr>
              <a:t>v</a:t>
            </a:r>
            <a:r>
              <a:rPr lang="en-US" sz="3000">
                <a:solidFill>
                  <a:srgbClr val="231F20"/>
                </a:solidFill>
                <a:effectLst/>
                <a:latin typeface="Arial" panose="020B0604020202020204" pitchFamily="34" charset="0"/>
                <a:ea typeface="Arial" panose="020B0604020202020204" pitchFamily="34" charset="0"/>
                <a:cs typeface="Arial" panose="020B0604020202020204" pitchFamily="34" charset="0"/>
              </a:rPr>
              <a:t>à để</a:t>
            </a:r>
            <a:r>
              <a:rPr lang="en-US" sz="3000" spc="-45">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3000">
                <a:solidFill>
                  <a:srgbClr val="231F20"/>
                </a:solidFill>
                <a:effectLst/>
                <a:latin typeface="Arial" panose="020B0604020202020204" pitchFamily="34" charset="0"/>
                <a:ea typeface="Arial" panose="020B0604020202020204" pitchFamily="34" charset="0"/>
                <a:cs typeface="Arial" panose="020B0604020202020204" pitchFamily="34" charset="0"/>
              </a:rPr>
              <a:t>dễ</a:t>
            </a:r>
            <a:r>
              <a:rPr lang="en-US" sz="3000" spc="-45">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3000">
                <a:solidFill>
                  <a:srgbClr val="231F20"/>
                </a:solidFill>
                <a:effectLst/>
                <a:latin typeface="Arial" panose="020B0604020202020204" pitchFamily="34" charset="0"/>
                <a:ea typeface="Arial" panose="020B0604020202020204" pitchFamily="34" charset="0"/>
                <a:cs typeface="Arial" panose="020B0604020202020204" pitchFamily="34" charset="0"/>
              </a:rPr>
              <a:t>thực</a:t>
            </a:r>
            <a:r>
              <a:rPr lang="en-US" sz="3000" spc="-6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3000">
                <a:solidFill>
                  <a:srgbClr val="231F20"/>
                </a:solidFill>
                <a:effectLst/>
                <a:latin typeface="Arial" panose="020B0604020202020204" pitchFamily="34" charset="0"/>
                <a:ea typeface="Arial" panose="020B0604020202020204" pitchFamily="34" charset="0"/>
                <a:cs typeface="Arial" panose="020B0604020202020204" pitchFamily="34" charset="0"/>
              </a:rPr>
              <a:t>hiện.</a:t>
            </a:r>
            <a:endParaRPr lang="vi-VN" sz="3000">
              <a:effectLst/>
              <a:latin typeface="Arial" panose="020B0604020202020204" pitchFamily="34" charset="0"/>
              <a:ea typeface="Arial" panose="020B0604020202020204" pitchFamily="34" charset="0"/>
              <a:cs typeface="Times New Roman" panose="02020603050405020304" pitchFamily="18" charset="0"/>
            </a:endParaRPr>
          </a:p>
          <a:p>
            <a:r>
              <a:rPr lang="en-US" sz="3000" b="1">
                <a:solidFill>
                  <a:srgbClr val="231F20"/>
                </a:solidFill>
                <a:effectLst/>
                <a:latin typeface="Arial" panose="020B0604020202020204" pitchFamily="34" charset="0"/>
                <a:ea typeface="Arial" panose="020B0604020202020204" pitchFamily="34" charset="0"/>
              </a:rPr>
              <a:t>.</a:t>
            </a:r>
            <a:r>
              <a:rPr lang="en-US" sz="3000" b="1" spc="-100">
                <a:solidFill>
                  <a:srgbClr val="231F20"/>
                </a:solidFill>
                <a:effectLst/>
                <a:latin typeface="Arial" panose="020B0604020202020204" pitchFamily="34" charset="0"/>
                <a:ea typeface="Arial" panose="020B0604020202020204" pitchFamily="34" charset="0"/>
              </a:rPr>
              <a:t> </a:t>
            </a:r>
            <a:r>
              <a:rPr lang="en-US" sz="3000" spc="-15">
                <a:solidFill>
                  <a:srgbClr val="231F20"/>
                </a:solidFill>
                <a:effectLst/>
                <a:latin typeface="Arial" panose="020B0604020202020204" pitchFamily="34" charset="0"/>
                <a:ea typeface="Arial" panose="020B0604020202020204" pitchFamily="34" charset="0"/>
              </a:rPr>
              <a:t>C</a:t>
            </a:r>
            <a:r>
              <a:rPr lang="en-US" sz="3000">
                <a:solidFill>
                  <a:srgbClr val="231F20"/>
                </a:solidFill>
                <a:effectLst/>
                <a:latin typeface="Arial" panose="020B0604020202020204" pitchFamily="34" charset="0"/>
                <a:ea typeface="Arial" panose="020B0604020202020204" pitchFamily="34" charset="0"/>
              </a:rPr>
              <a:t>ó</a:t>
            </a:r>
            <a:r>
              <a:rPr lang="en-US" sz="3000" spc="-65">
                <a:solidFill>
                  <a:srgbClr val="231F20"/>
                </a:solidFill>
                <a:effectLst/>
                <a:latin typeface="Arial" panose="020B0604020202020204" pitchFamily="34" charset="0"/>
                <a:ea typeface="Arial" panose="020B0604020202020204" pitchFamily="34" charset="0"/>
              </a:rPr>
              <a:t> </a:t>
            </a:r>
            <a:r>
              <a:rPr lang="en-US" sz="3000">
                <a:solidFill>
                  <a:srgbClr val="FF0000"/>
                </a:solidFill>
                <a:effectLst/>
                <a:latin typeface="Arial" panose="020B0604020202020204" pitchFamily="34" charset="0"/>
                <a:ea typeface="Arial" panose="020B0604020202020204" pitchFamily="34" charset="0"/>
              </a:rPr>
              <a:t>những</a:t>
            </a:r>
            <a:r>
              <a:rPr lang="en-US" sz="3000" spc="165">
                <a:solidFill>
                  <a:srgbClr val="FF0000"/>
                </a:solidFill>
                <a:effectLst/>
                <a:latin typeface="Arial" panose="020B0604020202020204" pitchFamily="34" charset="0"/>
                <a:ea typeface="Arial" panose="020B0604020202020204" pitchFamily="34" charset="0"/>
              </a:rPr>
              <a:t> </a:t>
            </a:r>
            <a:r>
              <a:rPr lang="en-US" sz="3000">
                <a:solidFill>
                  <a:srgbClr val="FF0000"/>
                </a:solidFill>
                <a:effectLst/>
                <a:latin typeface="Arial" panose="020B0604020202020204" pitchFamily="34" charset="0"/>
                <a:ea typeface="Arial" panose="020B0604020202020204" pitchFamily="34" charset="0"/>
              </a:rPr>
              <a:t>việc</a:t>
            </a:r>
            <a:r>
              <a:rPr lang="en-US" sz="3000" spc="40">
                <a:solidFill>
                  <a:srgbClr val="FF0000"/>
                </a:solidFill>
                <a:effectLst/>
                <a:latin typeface="Arial" panose="020B0604020202020204" pitchFamily="34" charset="0"/>
                <a:ea typeface="Arial" panose="020B0604020202020204" pitchFamily="34" charset="0"/>
              </a:rPr>
              <a:t> </a:t>
            </a:r>
            <a:r>
              <a:rPr lang="en-US" sz="3000">
                <a:solidFill>
                  <a:srgbClr val="FF0000"/>
                </a:solidFill>
                <a:effectLst/>
                <a:latin typeface="Arial" panose="020B0604020202020204" pitchFamily="34" charset="0"/>
                <a:ea typeface="Arial" panose="020B0604020202020204" pitchFamily="34" charset="0"/>
              </a:rPr>
              <a:t>cần</a:t>
            </a:r>
            <a:r>
              <a:rPr lang="en-US" sz="3000" spc="15">
                <a:solidFill>
                  <a:srgbClr val="FF0000"/>
                </a:solidFill>
                <a:effectLst/>
                <a:latin typeface="Arial" panose="020B0604020202020204" pitchFamily="34" charset="0"/>
                <a:ea typeface="Arial" panose="020B0604020202020204" pitchFamily="34" charset="0"/>
              </a:rPr>
              <a:t> </a:t>
            </a:r>
            <a:r>
              <a:rPr lang="en-US" sz="3000">
                <a:solidFill>
                  <a:srgbClr val="231F20"/>
                </a:solidFill>
                <a:effectLst/>
                <a:latin typeface="Arial" panose="020B0604020202020204" pitchFamily="34" charset="0"/>
                <a:ea typeface="Arial" panose="020B0604020202020204" pitchFamily="34" charset="0"/>
              </a:rPr>
              <a:t>được</a:t>
            </a:r>
            <a:r>
              <a:rPr lang="en-US" sz="3000" spc="-70">
                <a:solidFill>
                  <a:srgbClr val="231F20"/>
                </a:solidFill>
                <a:effectLst/>
                <a:latin typeface="Arial" panose="020B0604020202020204" pitchFamily="34" charset="0"/>
                <a:ea typeface="Arial" panose="020B0604020202020204" pitchFamily="34" charset="0"/>
              </a:rPr>
              <a:t> </a:t>
            </a:r>
            <a:r>
              <a:rPr lang="en-US" sz="3000">
                <a:solidFill>
                  <a:srgbClr val="FF0000"/>
                </a:solidFill>
                <a:effectLst/>
                <a:latin typeface="Arial" panose="020B0604020202020204" pitchFamily="34" charset="0"/>
                <a:ea typeface="Arial" panose="020B0604020202020204" pitchFamily="34" charset="0"/>
              </a:rPr>
              <a:t>thực</a:t>
            </a:r>
            <a:r>
              <a:rPr lang="en-US" sz="3000" spc="75">
                <a:solidFill>
                  <a:srgbClr val="FF0000"/>
                </a:solidFill>
                <a:effectLst/>
                <a:latin typeface="Arial" panose="020B0604020202020204" pitchFamily="34" charset="0"/>
                <a:ea typeface="Arial" panose="020B0604020202020204" pitchFamily="34" charset="0"/>
              </a:rPr>
              <a:t> </a:t>
            </a:r>
            <a:r>
              <a:rPr lang="en-US" sz="3000">
                <a:solidFill>
                  <a:srgbClr val="FF0000"/>
                </a:solidFill>
                <a:effectLst/>
                <a:latin typeface="Arial" panose="020B0604020202020204" pitchFamily="34" charset="0"/>
                <a:ea typeface="Arial" panose="020B0604020202020204" pitchFamily="34" charset="0"/>
              </a:rPr>
              <a:t>hiện</a:t>
            </a:r>
            <a:r>
              <a:rPr lang="en-US" sz="3000" spc="140">
                <a:solidFill>
                  <a:srgbClr val="FF0000"/>
                </a:solidFill>
                <a:effectLst/>
                <a:latin typeface="Arial" panose="020B0604020202020204" pitchFamily="34" charset="0"/>
                <a:ea typeface="Arial" panose="020B0604020202020204" pitchFamily="34" charset="0"/>
              </a:rPr>
              <a:t> </a:t>
            </a:r>
            <a:r>
              <a:rPr lang="en-US" sz="3000">
                <a:solidFill>
                  <a:srgbClr val="FF0000"/>
                </a:solidFill>
                <a:effectLst/>
                <a:latin typeface="Arial" panose="020B0604020202020204" pitchFamily="34" charset="0"/>
                <a:ea typeface="Arial" panose="020B0604020202020204" pitchFamily="34" charset="0"/>
              </a:rPr>
              <a:t>t</a:t>
            </a:r>
            <a:r>
              <a:rPr lang="en-US" sz="3000" spc="-10">
                <a:solidFill>
                  <a:srgbClr val="FF0000"/>
                </a:solidFill>
                <a:effectLst/>
                <a:latin typeface="Arial" panose="020B0604020202020204" pitchFamily="34" charset="0"/>
                <a:ea typeface="Arial" panose="020B0604020202020204" pitchFamily="34" charset="0"/>
              </a:rPr>
              <a:t>r</a:t>
            </a:r>
            <a:r>
              <a:rPr lang="en-US" sz="3000">
                <a:solidFill>
                  <a:srgbClr val="FF0000"/>
                </a:solidFill>
                <a:effectLst/>
                <a:latin typeface="Arial" panose="020B0604020202020204" pitchFamily="34" charset="0"/>
                <a:ea typeface="Arial" panose="020B0604020202020204" pitchFamily="34" charset="0"/>
              </a:rPr>
              <a:t>ên</a:t>
            </a:r>
            <a:r>
              <a:rPr lang="en-US" sz="3000" spc="-110">
                <a:solidFill>
                  <a:srgbClr val="FF0000"/>
                </a:solidFill>
                <a:effectLst/>
                <a:latin typeface="Arial" panose="020B0604020202020204" pitchFamily="34" charset="0"/>
                <a:ea typeface="Arial" panose="020B0604020202020204" pitchFamily="34" charset="0"/>
              </a:rPr>
              <a:t> </a:t>
            </a:r>
            <a:r>
              <a:rPr lang="en-US" sz="3000">
                <a:solidFill>
                  <a:srgbClr val="FF0000"/>
                </a:solidFill>
                <a:effectLst/>
                <a:latin typeface="Arial" panose="020B0604020202020204" pitchFamily="34" charset="0"/>
                <a:ea typeface="Arial" panose="020B0604020202020204" pitchFamily="34" charset="0"/>
              </a:rPr>
              <a:t>m</a:t>
            </a:r>
            <a:r>
              <a:rPr lang="en-US" sz="3000" spc="-10">
                <a:solidFill>
                  <a:srgbClr val="FF0000"/>
                </a:solidFill>
                <a:effectLst/>
                <a:latin typeface="Arial" panose="020B0604020202020204" pitchFamily="34" charset="0"/>
                <a:ea typeface="Arial" panose="020B0604020202020204" pitchFamily="34" charset="0"/>
              </a:rPr>
              <a:t>á</a:t>
            </a:r>
            <a:r>
              <a:rPr lang="en-US" sz="3000">
                <a:solidFill>
                  <a:srgbClr val="FF0000"/>
                </a:solidFill>
                <a:effectLst/>
                <a:latin typeface="Arial" panose="020B0604020202020204" pitchFamily="34" charset="0"/>
                <a:ea typeface="Arial" panose="020B0604020202020204" pitchFamily="34" charset="0"/>
              </a:rPr>
              <a:t>y</a:t>
            </a:r>
            <a:r>
              <a:rPr lang="en-US" sz="3000" spc="-35">
                <a:solidFill>
                  <a:srgbClr val="FF0000"/>
                </a:solidFill>
                <a:effectLst/>
                <a:latin typeface="Arial" panose="020B0604020202020204" pitchFamily="34" charset="0"/>
                <a:ea typeface="Arial" panose="020B0604020202020204" pitchFamily="34" charset="0"/>
              </a:rPr>
              <a:t> </a:t>
            </a:r>
            <a:r>
              <a:rPr lang="en-US" sz="3000">
                <a:solidFill>
                  <a:srgbClr val="FF0000"/>
                </a:solidFill>
                <a:effectLst/>
                <a:latin typeface="Arial" panose="020B0604020202020204" pitchFamily="34" charset="0"/>
                <a:ea typeface="Arial" panose="020B0604020202020204" pitchFamily="34" charset="0"/>
              </a:rPr>
              <a:t>tính</a:t>
            </a:r>
            <a:r>
              <a:rPr lang="en-US" sz="3000">
                <a:solidFill>
                  <a:srgbClr val="231F20"/>
                </a:solidFill>
                <a:effectLst/>
                <a:latin typeface="Arial" panose="020B0604020202020204" pitchFamily="34" charset="0"/>
                <a:ea typeface="Arial" panose="020B0604020202020204" pitchFamily="34" charset="0"/>
              </a:rPr>
              <a:t>.</a:t>
            </a:r>
            <a:endParaRPr lang="vi-VN" sz="3000" b="1">
              <a:solidFill>
                <a:srgbClr val="FF0000"/>
              </a:solidFill>
            </a:endParaRPr>
          </a:p>
        </p:txBody>
      </p:sp>
      <p:sp>
        <p:nvSpPr>
          <p:cNvPr id="8" name="Rectangle 7">
            <a:extLst>
              <a:ext uri="{FF2B5EF4-FFF2-40B4-BE49-F238E27FC236}">
                <a16:creationId xmlns:a16="http://schemas.microsoft.com/office/drawing/2014/main" xmlns="" id="{D82D7DB9-E159-4742-8CE6-D625A9B7850B}"/>
              </a:ext>
            </a:extLst>
          </p:cNvPr>
          <p:cNvSpPr/>
          <p:nvPr/>
        </p:nvSpPr>
        <p:spPr>
          <a:xfrm>
            <a:off x="2308751" y="308900"/>
            <a:ext cx="9714612"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r"/>
            <a:r>
              <a:rPr lang="vi-VN" sz="2800" b="1">
                <a:ln/>
                <a:solidFill>
                  <a:srgbClr val="FF0000"/>
                </a:solidFill>
              </a:rPr>
              <a:t>2</a:t>
            </a:r>
            <a:r>
              <a:rPr lang="vi-VN" sz="2800" b="1" i="0">
                <a:ln/>
                <a:solidFill>
                  <a:srgbClr val="FF0000"/>
                </a:solidFill>
              </a:rPr>
              <a:t>. Công việc của em và sự trợ giúp của máy tính</a:t>
            </a:r>
            <a:endParaRPr lang="vi-VN" sz="2800" b="1">
              <a:ln/>
              <a:solidFill>
                <a:srgbClr val="FF0000"/>
              </a:solidFill>
            </a:endParaRPr>
          </a:p>
        </p:txBody>
      </p:sp>
    </p:spTree>
    <p:extLst>
      <p:ext uri="{BB962C8B-B14F-4D97-AF65-F5344CB8AC3E}">
        <p14:creationId xmlns:p14="http://schemas.microsoft.com/office/powerpoint/2010/main" val="15102160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DBC0B96-3574-47E5-A4D7-0EF2536DB02D}"/>
              </a:ext>
            </a:extLst>
          </p:cNvPr>
          <p:cNvSpPr/>
          <p:nvPr/>
        </p:nvSpPr>
        <p:spPr>
          <a:xfrm>
            <a:off x="753068" y="1024982"/>
            <a:ext cx="10722078" cy="892552"/>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R="0" lvl="0" algn="just" fontAlgn="auto">
              <a:spcAft>
                <a:spcPts val="0"/>
              </a:spcAft>
              <a:buClrTx/>
              <a:buSzTx/>
              <a:tabLst/>
              <a:defRPr/>
            </a:pPr>
            <a:r>
              <a:rPr lang="en-US" sz="2600">
                <a:solidFill>
                  <a:srgbClr val="FF198C"/>
                </a:solidFill>
                <a:latin typeface="Arial" panose="020B0604020202020204" pitchFamily="34" charset="0"/>
                <a:ea typeface="Arial" panose="020B0604020202020204" pitchFamily="34" charset="0"/>
              </a:rPr>
              <a:t>1. Em hãy ghép mỗi mục ở cột bên trái với mục thích hợp ở cột bên phải. </a:t>
            </a:r>
            <a:endParaRPr lang="vi-VN" sz="2600">
              <a:solidFill>
                <a:srgbClr val="FF198C"/>
              </a:solidFill>
              <a:latin typeface="Arial" panose="020B0604020202020204" pitchFamily="34" charset="0"/>
              <a:ea typeface="Arial" panose="020B0604020202020204" pitchFamily="34" charset="0"/>
            </a:endParaRPr>
          </a:p>
        </p:txBody>
      </p:sp>
      <p:pic>
        <p:nvPicPr>
          <p:cNvPr id="3" name="Picture 2">
            <a:extLst>
              <a:ext uri="{FF2B5EF4-FFF2-40B4-BE49-F238E27FC236}">
                <a16:creationId xmlns:a16="http://schemas.microsoft.com/office/drawing/2014/main" xmlns="" id="{3BDFD077-700D-4281-AA87-57B3F949DABC}"/>
              </a:ext>
            </a:extLst>
          </p:cNvPr>
          <p:cNvPicPr>
            <a:picLocks noChangeAspect="1"/>
          </p:cNvPicPr>
          <p:nvPr/>
        </p:nvPicPr>
        <p:blipFill>
          <a:blip r:embed="rId2"/>
          <a:stretch>
            <a:fillRect/>
          </a:stretch>
        </p:blipFill>
        <p:spPr>
          <a:xfrm>
            <a:off x="181128" y="52919"/>
            <a:ext cx="2961976" cy="1038462"/>
          </a:xfrm>
          <a:prstGeom prst="rect">
            <a:avLst/>
          </a:prstGeom>
        </p:spPr>
      </p:pic>
      <p:sp>
        <p:nvSpPr>
          <p:cNvPr id="11" name="TextBox 10">
            <a:extLst>
              <a:ext uri="{FF2B5EF4-FFF2-40B4-BE49-F238E27FC236}">
                <a16:creationId xmlns:a16="http://schemas.microsoft.com/office/drawing/2014/main" xmlns="" id="{4CA43EB0-09E4-4CF6-B91A-BDFB06F00DD8}"/>
              </a:ext>
            </a:extLst>
          </p:cNvPr>
          <p:cNvSpPr txBox="1"/>
          <p:nvPr/>
        </p:nvSpPr>
        <p:spPr>
          <a:xfrm>
            <a:off x="1056507" y="1833267"/>
            <a:ext cx="6098458" cy="461665"/>
          </a:xfrm>
          <a:prstGeom prst="rect">
            <a:avLst/>
          </a:prstGeom>
          <a:noFill/>
        </p:spPr>
        <p:txBody>
          <a:bodyPr wrap="square">
            <a:spAutoFit/>
          </a:bodyPr>
          <a:lstStyle/>
          <a:p>
            <a:r>
              <a:rPr lang="en-US" sz="2400">
                <a:solidFill>
                  <a:srgbClr val="0000FF"/>
                </a:solidFill>
                <a:effectLst/>
                <a:latin typeface="Arial" panose="020B0604020202020204" pitchFamily="34" charset="0"/>
                <a:ea typeface="Arial" panose="020B0604020202020204" pitchFamily="34" charset="0"/>
              </a:rPr>
              <a:t>a)</a:t>
            </a:r>
            <a:r>
              <a:rPr lang="en-US" sz="2400" spc="-35">
                <a:solidFill>
                  <a:srgbClr val="0000FF"/>
                </a:solidFill>
                <a:effectLst/>
                <a:latin typeface="Arial" panose="020B0604020202020204" pitchFamily="34" charset="0"/>
                <a:ea typeface="Arial" panose="020B0604020202020204" pitchFamily="34" charset="0"/>
              </a:rPr>
              <a:t> </a:t>
            </a:r>
            <a:r>
              <a:rPr lang="en-US" sz="2400" spc="5">
                <a:solidFill>
                  <a:srgbClr val="0000FF"/>
                </a:solidFill>
                <a:effectLst/>
                <a:latin typeface="Arial" panose="020B0604020202020204" pitchFamily="34" charset="0"/>
                <a:ea typeface="Arial" panose="020B0604020202020204" pitchFamily="34" charset="0"/>
              </a:rPr>
              <a:t>M</a:t>
            </a:r>
            <a:r>
              <a:rPr lang="en-US" sz="2400">
                <a:solidFill>
                  <a:srgbClr val="0000FF"/>
                </a:solidFill>
                <a:effectLst/>
                <a:latin typeface="Arial" panose="020B0604020202020204" pitchFamily="34" charset="0"/>
                <a:ea typeface="Arial" panose="020B0604020202020204" pitchFamily="34" charset="0"/>
              </a:rPr>
              <a:t>ô</a:t>
            </a:r>
            <a:r>
              <a:rPr lang="en-US" sz="2400" spc="-135">
                <a:solidFill>
                  <a:srgbClr val="0000FF"/>
                </a:solidFill>
                <a:effectLst/>
                <a:latin typeface="Arial" panose="020B0604020202020204" pitchFamily="34" charset="0"/>
                <a:ea typeface="Arial" panose="020B0604020202020204" pitchFamily="34" charset="0"/>
              </a:rPr>
              <a:t> </a:t>
            </a:r>
            <a:r>
              <a:rPr lang="en-US" sz="2400">
                <a:solidFill>
                  <a:srgbClr val="0000FF"/>
                </a:solidFill>
                <a:effectLst/>
                <a:latin typeface="Arial" panose="020B0604020202020204" pitchFamily="34" charset="0"/>
                <a:ea typeface="Arial" panose="020B0604020202020204" pitchFamily="34" charset="0"/>
              </a:rPr>
              <a:t>tả</a:t>
            </a:r>
            <a:r>
              <a:rPr lang="en-US" sz="2400" spc="-110">
                <a:solidFill>
                  <a:srgbClr val="0000FF"/>
                </a:solidFill>
                <a:effectLst/>
                <a:latin typeface="Arial" panose="020B0604020202020204" pitchFamily="34" charset="0"/>
                <a:ea typeface="Arial" panose="020B0604020202020204" pitchFamily="34" charset="0"/>
              </a:rPr>
              <a:t> </a:t>
            </a:r>
            <a:r>
              <a:rPr lang="en-US" sz="2400" spc="-5">
                <a:solidFill>
                  <a:srgbClr val="0000FF"/>
                </a:solidFill>
                <a:effectLst/>
                <a:latin typeface="Arial" panose="020B0604020202020204" pitchFamily="34" charset="0"/>
                <a:ea typeface="Arial" panose="020B0604020202020204" pitchFamily="34" charset="0"/>
              </a:rPr>
              <a:t>c</a:t>
            </a:r>
            <a:r>
              <a:rPr lang="en-US" sz="2400">
                <a:solidFill>
                  <a:srgbClr val="0000FF"/>
                </a:solidFill>
                <a:effectLst/>
                <a:latin typeface="Arial" panose="020B0604020202020204" pitchFamily="34" charset="0"/>
                <a:ea typeface="Arial" panose="020B0604020202020204" pitchFamily="34" charset="0"/>
              </a:rPr>
              <a:t>ông</a:t>
            </a:r>
            <a:r>
              <a:rPr lang="en-US" sz="2400" spc="40">
                <a:solidFill>
                  <a:srgbClr val="0000FF"/>
                </a:solidFill>
                <a:effectLst/>
                <a:latin typeface="Arial" panose="020B0604020202020204" pitchFamily="34" charset="0"/>
                <a:ea typeface="Arial" panose="020B0604020202020204" pitchFamily="34" charset="0"/>
              </a:rPr>
              <a:t> </a:t>
            </a:r>
            <a:r>
              <a:rPr lang="en-US" sz="2400">
                <a:solidFill>
                  <a:srgbClr val="0000FF"/>
                </a:solidFill>
                <a:effectLst/>
                <a:latin typeface="Arial" panose="020B0604020202020204" pitchFamily="34" charset="0"/>
                <a:ea typeface="Arial" panose="020B0604020202020204" pitchFamily="34" charset="0"/>
              </a:rPr>
              <a:t>việc</a:t>
            </a:r>
            <a:r>
              <a:rPr lang="en-US" sz="2400" spc="-55">
                <a:solidFill>
                  <a:srgbClr val="0000FF"/>
                </a:solidFill>
                <a:effectLst/>
                <a:latin typeface="Arial" panose="020B0604020202020204" pitchFamily="34" charset="0"/>
                <a:ea typeface="Arial" panose="020B0604020202020204" pitchFamily="34" charset="0"/>
              </a:rPr>
              <a:t> </a:t>
            </a:r>
            <a:r>
              <a:rPr lang="en-US" sz="2400">
                <a:solidFill>
                  <a:srgbClr val="0000FF"/>
                </a:solidFill>
                <a:effectLst/>
                <a:latin typeface="Arial" panose="020B0604020202020204" pitchFamily="34" charset="0"/>
                <a:ea typeface="Arial" panose="020B0604020202020204" pitchFamily="34" charset="0"/>
              </a:rPr>
              <a:t>của</a:t>
            </a:r>
            <a:r>
              <a:rPr lang="en-US" sz="2400" spc="-95">
                <a:solidFill>
                  <a:srgbClr val="0000FF"/>
                </a:solidFill>
                <a:effectLst/>
                <a:latin typeface="Arial" panose="020B0604020202020204" pitchFamily="34" charset="0"/>
                <a:ea typeface="Arial" panose="020B0604020202020204" pitchFamily="34" charset="0"/>
              </a:rPr>
              <a:t> </a:t>
            </a:r>
            <a:r>
              <a:rPr lang="en-US" sz="2400">
                <a:solidFill>
                  <a:srgbClr val="0000FF"/>
                </a:solidFill>
                <a:effectLst/>
                <a:latin typeface="Arial" panose="020B0604020202020204" pitchFamily="34" charset="0"/>
                <a:ea typeface="Arial" panose="020B0604020202020204" pitchFamily="34" charset="0"/>
              </a:rPr>
              <a:t>Hu</a:t>
            </a:r>
            <a:r>
              <a:rPr lang="en-US" sz="2400" spc="-45">
                <a:solidFill>
                  <a:srgbClr val="0000FF"/>
                </a:solidFill>
                <a:effectLst/>
                <a:latin typeface="Arial" panose="020B0604020202020204" pitchFamily="34" charset="0"/>
                <a:ea typeface="Arial" panose="020B0604020202020204" pitchFamily="34" charset="0"/>
              </a:rPr>
              <a:t>y</a:t>
            </a:r>
            <a:r>
              <a:rPr lang="en-US" sz="2400">
                <a:solidFill>
                  <a:srgbClr val="0000FF"/>
                </a:solidFill>
                <a:effectLst/>
                <a:latin typeface="Arial" panose="020B0604020202020204" pitchFamily="34" charset="0"/>
                <a:ea typeface="Arial" panose="020B0604020202020204" pitchFamily="34" charset="0"/>
              </a:rPr>
              <a:t>.</a:t>
            </a:r>
            <a:endParaRPr lang="vi-VN" sz="2400">
              <a:solidFill>
                <a:srgbClr val="0000FF"/>
              </a:solidFill>
            </a:endParaRPr>
          </a:p>
        </p:txBody>
      </p:sp>
      <p:graphicFrame>
        <p:nvGraphicFramePr>
          <p:cNvPr id="7" name="Table 6">
            <a:extLst>
              <a:ext uri="{FF2B5EF4-FFF2-40B4-BE49-F238E27FC236}">
                <a16:creationId xmlns:a16="http://schemas.microsoft.com/office/drawing/2014/main" xmlns="" id="{4BB94576-3D38-4C97-85F0-863354D676F3}"/>
              </a:ext>
            </a:extLst>
          </p:cNvPr>
          <p:cNvGraphicFramePr>
            <a:graphicFrameLocks noGrp="1"/>
          </p:cNvGraphicFramePr>
          <p:nvPr>
            <p:extLst>
              <p:ext uri="{D42A27DB-BD31-4B8C-83A1-F6EECF244321}">
                <p14:modId xmlns:p14="http://schemas.microsoft.com/office/powerpoint/2010/main" val="944559125"/>
              </p:ext>
            </p:extLst>
          </p:nvPr>
        </p:nvGraphicFramePr>
        <p:xfrm>
          <a:off x="1976284" y="2407078"/>
          <a:ext cx="9202993" cy="1878872"/>
        </p:xfrm>
        <a:graphic>
          <a:graphicData uri="http://schemas.openxmlformats.org/drawingml/2006/table">
            <a:tbl>
              <a:tblPr firstRow="1" firstCol="1" lastRow="1" lastCol="1" bandRow="1" bandCol="1">
                <a:tableStyleId>{2D5ABB26-0587-4C30-8999-92F81FD0307C}</a:tableStyleId>
              </a:tblPr>
              <a:tblGrid>
                <a:gridCol w="3082413">
                  <a:extLst>
                    <a:ext uri="{9D8B030D-6E8A-4147-A177-3AD203B41FA5}">
                      <a16:colId xmlns:a16="http://schemas.microsoft.com/office/drawing/2014/main" xmlns="" val="2409516120"/>
                    </a:ext>
                  </a:extLst>
                </a:gridCol>
                <a:gridCol w="6120580">
                  <a:extLst>
                    <a:ext uri="{9D8B030D-6E8A-4147-A177-3AD203B41FA5}">
                      <a16:colId xmlns:a16="http://schemas.microsoft.com/office/drawing/2014/main" xmlns="" val="3368467599"/>
                    </a:ext>
                  </a:extLst>
                </a:gridCol>
              </a:tblGrid>
              <a:tr h="844213">
                <a:tc>
                  <a:txBody>
                    <a:bodyPr/>
                    <a:lstStyle/>
                    <a:p>
                      <a:pPr>
                        <a:lnSpc>
                          <a:spcPts val="550"/>
                        </a:lnSpc>
                        <a:spcBef>
                          <a:spcPts val="5"/>
                        </a:spcBef>
                        <a:spcAft>
                          <a:spcPts val="1000"/>
                        </a:spcAft>
                      </a:pPr>
                      <a:r>
                        <a:rPr lang="en-US" sz="1050">
                          <a:effectLst/>
                        </a:rPr>
                        <a:t> </a:t>
                      </a:r>
                      <a:endParaRPr lang="vi-VN" sz="2000">
                        <a:effectLst/>
                      </a:endParaRPr>
                    </a:p>
                    <a:p>
                      <a:pPr marL="44450" algn="l">
                        <a:lnSpc>
                          <a:spcPct val="115000"/>
                        </a:lnSpc>
                        <a:spcAft>
                          <a:spcPts val="1000"/>
                        </a:spcAft>
                      </a:pPr>
                      <a:r>
                        <a:rPr lang="en-US" sz="2400">
                          <a:effectLst/>
                        </a:rPr>
                        <a:t>1.</a:t>
                      </a:r>
                      <a:r>
                        <a:rPr lang="en-US" sz="2400" spc="-35">
                          <a:effectLst/>
                        </a:rPr>
                        <a:t> </a:t>
                      </a:r>
                      <a:r>
                        <a:rPr lang="en-US" sz="2400" spc="10">
                          <a:effectLst/>
                        </a:rPr>
                        <a:t>N</a:t>
                      </a:r>
                      <a:r>
                        <a:rPr lang="en-US" sz="2400">
                          <a:effectLst/>
                        </a:rPr>
                        <a:t>hững</a:t>
                      </a:r>
                      <a:r>
                        <a:rPr lang="en-US" sz="2400" spc="-130">
                          <a:effectLst/>
                        </a:rPr>
                        <a:t> </a:t>
                      </a:r>
                      <a:r>
                        <a:rPr lang="en-US" sz="2400" spc="-5">
                          <a:effectLst/>
                        </a:rPr>
                        <a:t>g</a:t>
                      </a:r>
                      <a:r>
                        <a:rPr lang="en-US" sz="2400">
                          <a:effectLst/>
                        </a:rPr>
                        <a:t>ì</a:t>
                      </a:r>
                      <a:r>
                        <a:rPr lang="en-US" sz="2400" spc="-135">
                          <a:effectLst/>
                        </a:rPr>
                        <a:t> </a:t>
                      </a:r>
                      <a:r>
                        <a:rPr lang="en-US" sz="2400">
                          <a:effectLst/>
                        </a:rPr>
                        <a:t>đã</a:t>
                      </a:r>
                      <a:r>
                        <a:rPr lang="en-US" sz="2400" spc="-45">
                          <a:effectLst/>
                        </a:rPr>
                        <a:t> </a:t>
                      </a:r>
                      <a:r>
                        <a:rPr lang="en-US" sz="2400" spc="-5">
                          <a:effectLst/>
                        </a:rPr>
                        <a:t>c</a:t>
                      </a:r>
                      <a:r>
                        <a:rPr lang="en-US" sz="2400">
                          <a:effectLst/>
                        </a:rPr>
                        <a:t>ó</a:t>
                      </a:r>
                      <a:r>
                        <a:rPr lang="en-US" sz="2400" spc="-50">
                          <a:effectLst/>
                        </a:rPr>
                        <a:t> </a:t>
                      </a:r>
                      <a:r>
                        <a:rPr lang="en-US" sz="2400">
                          <a:effectLst/>
                        </a:rPr>
                        <a:t>trước</a:t>
                      </a:r>
                      <a:endParaRPr lang="vi-VN" sz="200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nSpc>
                          <a:spcPts val="550"/>
                        </a:lnSpc>
                        <a:spcBef>
                          <a:spcPts val="5"/>
                        </a:spcBef>
                        <a:spcAft>
                          <a:spcPts val="1000"/>
                        </a:spcAft>
                      </a:pPr>
                      <a:r>
                        <a:rPr lang="en-US" sz="1050">
                          <a:effectLst/>
                        </a:rPr>
                        <a:t> </a:t>
                      </a:r>
                      <a:endParaRPr lang="vi-VN" sz="2000">
                        <a:effectLst/>
                      </a:endParaRPr>
                    </a:p>
                  </a:txBody>
                  <a:tcPr marL="0" marR="0" marT="0" marB="0">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extLst>
                  <a:ext uri="{0D108BD9-81ED-4DB2-BD59-A6C34878D82A}">
                    <a16:rowId xmlns:a16="http://schemas.microsoft.com/office/drawing/2014/main" xmlns="" val="2047595980"/>
                  </a:ext>
                </a:extLst>
              </a:tr>
              <a:tr h="1034659">
                <a:tc>
                  <a:txBody>
                    <a:bodyPr/>
                    <a:lstStyle/>
                    <a:p>
                      <a:pPr>
                        <a:lnSpc>
                          <a:spcPts val="1200"/>
                        </a:lnSpc>
                        <a:spcBef>
                          <a:spcPts val="5"/>
                        </a:spcBef>
                        <a:spcAft>
                          <a:spcPts val="1000"/>
                        </a:spcAft>
                      </a:pPr>
                      <a:r>
                        <a:rPr lang="en-US" sz="2400">
                          <a:effectLst/>
                        </a:rPr>
                        <a:t> </a:t>
                      </a:r>
                      <a:endParaRPr lang="vi-VN" sz="2000">
                        <a:effectLst/>
                      </a:endParaRPr>
                    </a:p>
                    <a:p>
                      <a:pPr marL="44450">
                        <a:lnSpc>
                          <a:spcPct val="115000"/>
                        </a:lnSpc>
                        <a:spcAft>
                          <a:spcPts val="1000"/>
                        </a:spcAft>
                      </a:pPr>
                      <a:r>
                        <a:rPr lang="en-US" sz="2400">
                          <a:effectLst/>
                        </a:rPr>
                        <a:t>2.</a:t>
                      </a:r>
                      <a:r>
                        <a:rPr lang="en-US" sz="2400" spc="-45">
                          <a:effectLst/>
                        </a:rPr>
                        <a:t> </a:t>
                      </a:r>
                      <a:r>
                        <a:rPr lang="en-US" sz="2400" spc="5">
                          <a:effectLst/>
                        </a:rPr>
                        <a:t>S</a:t>
                      </a:r>
                      <a:r>
                        <a:rPr lang="en-US" sz="2400">
                          <a:effectLst/>
                        </a:rPr>
                        <a:t>ản</a:t>
                      </a:r>
                      <a:r>
                        <a:rPr lang="en-US" sz="2400" spc="-70">
                          <a:effectLst/>
                        </a:rPr>
                        <a:t> </a:t>
                      </a:r>
                      <a:r>
                        <a:rPr lang="en-US" sz="2400">
                          <a:effectLst/>
                        </a:rPr>
                        <a:t>phẩm</a:t>
                      </a:r>
                      <a:r>
                        <a:rPr lang="en-US" sz="2400" spc="265">
                          <a:effectLst/>
                        </a:rPr>
                        <a:t> </a:t>
                      </a:r>
                      <a:r>
                        <a:rPr lang="en-US" sz="2400">
                          <a:effectLst/>
                        </a:rPr>
                        <a:t>cần</a:t>
                      </a:r>
                      <a:r>
                        <a:rPr lang="en-US" sz="2400" spc="60">
                          <a:effectLst/>
                        </a:rPr>
                        <a:t> </a:t>
                      </a:r>
                      <a:r>
                        <a:rPr lang="en-US" sz="2400">
                          <a:effectLst/>
                        </a:rPr>
                        <a:t>tạo</a:t>
                      </a:r>
                      <a:r>
                        <a:rPr lang="en-US" sz="2400" spc="-130">
                          <a:effectLst/>
                        </a:rPr>
                        <a:t> </a:t>
                      </a:r>
                      <a:r>
                        <a:rPr lang="en-US" sz="2400" spc="-5">
                          <a:effectLst/>
                        </a:rPr>
                        <a:t>r</a:t>
                      </a:r>
                      <a:r>
                        <a:rPr lang="en-US" sz="2400">
                          <a:effectLst/>
                        </a:rPr>
                        <a:t>a</a:t>
                      </a:r>
                      <a:endParaRPr lang="vi-VN" sz="200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marL="88900" marR="224155" indent="0">
                        <a:lnSpc>
                          <a:spcPct val="115000"/>
                        </a:lnSpc>
                        <a:spcBef>
                          <a:spcPts val="405"/>
                        </a:spcBef>
                        <a:spcAft>
                          <a:spcPts val="1000"/>
                        </a:spcAft>
                      </a:pPr>
                      <a:endParaRPr lang="vi-VN" sz="20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extLst>
                  <a:ext uri="{0D108BD9-81ED-4DB2-BD59-A6C34878D82A}">
                    <a16:rowId xmlns:a16="http://schemas.microsoft.com/office/drawing/2014/main" xmlns="" val="635608939"/>
                  </a:ext>
                </a:extLst>
              </a:tr>
            </a:tbl>
          </a:graphicData>
        </a:graphic>
      </p:graphicFrame>
      <p:sp>
        <p:nvSpPr>
          <p:cNvPr id="14" name="TextBox 13">
            <a:extLst>
              <a:ext uri="{FF2B5EF4-FFF2-40B4-BE49-F238E27FC236}">
                <a16:creationId xmlns:a16="http://schemas.microsoft.com/office/drawing/2014/main" xmlns="" id="{9F71ABB6-FBD4-4478-BD2F-39C49B02705D}"/>
              </a:ext>
            </a:extLst>
          </p:cNvPr>
          <p:cNvSpPr txBox="1"/>
          <p:nvPr/>
        </p:nvSpPr>
        <p:spPr>
          <a:xfrm>
            <a:off x="1056507" y="4672225"/>
            <a:ext cx="6098458" cy="297004"/>
          </a:xfrm>
          <a:prstGeom prst="rect">
            <a:avLst/>
          </a:prstGeom>
          <a:noFill/>
        </p:spPr>
        <p:txBody>
          <a:bodyPr wrap="square">
            <a:spAutoFit/>
          </a:bodyPr>
          <a:lstStyle/>
          <a:p>
            <a:pPr>
              <a:lnSpc>
                <a:spcPts val="1375"/>
              </a:lnSpc>
              <a:spcAft>
                <a:spcPts val="1000"/>
              </a:spcAft>
            </a:pPr>
            <a:r>
              <a:rPr lang="en-US" sz="2400" spc="-5">
                <a:solidFill>
                  <a:srgbClr val="0000FF"/>
                </a:solidFill>
                <a:effectLst/>
                <a:latin typeface="Arial" panose="020B0604020202020204" pitchFamily="34" charset="0"/>
                <a:ea typeface="Arial" panose="020B0604020202020204" pitchFamily="34" charset="0"/>
                <a:cs typeface="Arial" panose="020B0604020202020204" pitchFamily="34" charset="0"/>
              </a:rPr>
              <a:t>b</a:t>
            </a:r>
            <a:r>
              <a:rPr lang="en-US" sz="2400">
                <a:solidFill>
                  <a:srgbClr val="0000FF"/>
                </a:solidFill>
                <a:latin typeface="Arial" panose="020B0604020202020204" pitchFamily="34" charset="0"/>
              </a:rPr>
              <a:t>) Mô tả công việc của Thuỷ.</a:t>
            </a:r>
            <a:endParaRPr lang="vi-VN" sz="2400">
              <a:solidFill>
                <a:srgbClr val="0000FF"/>
              </a:solidFill>
              <a:latin typeface="Arial" panose="020B0604020202020204" pitchFamily="34" charset="0"/>
            </a:endParaRPr>
          </a:p>
        </p:txBody>
      </p:sp>
      <p:graphicFrame>
        <p:nvGraphicFramePr>
          <p:cNvPr id="10" name="Table 9">
            <a:extLst>
              <a:ext uri="{FF2B5EF4-FFF2-40B4-BE49-F238E27FC236}">
                <a16:creationId xmlns:a16="http://schemas.microsoft.com/office/drawing/2014/main" xmlns="" id="{D8C18D11-C71B-4C13-A876-83CE4D6D1750}"/>
              </a:ext>
            </a:extLst>
          </p:cNvPr>
          <p:cNvGraphicFramePr>
            <a:graphicFrameLocks noGrp="1"/>
          </p:cNvGraphicFramePr>
          <p:nvPr>
            <p:extLst>
              <p:ext uri="{D42A27DB-BD31-4B8C-83A1-F6EECF244321}">
                <p14:modId xmlns:p14="http://schemas.microsoft.com/office/powerpoint/2010/main" val="3435649149"/>
              </p:ext>
            </p:extLst>
          </p:nvPr>
        </p:nvGraphicFramePr>
        <p:xfrm>
          <a:off x="1946787" y="5095121"/>
          <a:ext cx="9232489" cy="1546878"/>
        </p:xfrm>
        <a:graphic>
          <a:graphicData uri="http://schemas.openxmlformats.org/drawingml/2006/table">
            <a:tbl>
              <a:tblPr firstRow="1" firstCol="1" lastRow="1" lastCol="1" bandRow="1" bandCol="1">
                <a:tableStyleId>{2D5ABB26-0587-4C30-8999-92F81FD0307C}</a:tableStyleId>
              </a:tblPr>
              <a:tblGrid>
                <a:gridCol w="3112368">
                  <a:extLst>
                    <a:ext uri="{9D8B030D-6E8A-4147-A177-3AD203B41FA5}">
                      <a16:colId xmlns:a16="http://schemas.microsoft.com/office/drawing/2014/main" xmlns="" val="1875676893"/>
                    </a:ext>
                  </a:extLst>
                </a:gridCol>
                <a:gridCol w="6120121">
                  <a:extLst>
                    <a:ext uri="{9D8B030D-6E8A-4147-A177-3AD203B41FA5}">
                      <a16:colId xmlns:a16="http://schemas.microsoft.com/office/drawing/2014/main" xmlns="" val="2164508003"/>
                    </a:ext>
                  </a:extLst>
                </a:gridCol>
              </a:tblGrid>
              <a:tr h="773439">
                <a:tc>
                  <a:txBody>
                    <a:bodyPr/>
                    <a:lstStyle/>
                    <a:p>
                      <a:pPr>
                        <a:lnSpc>
                          <a:spcPts val="650"/>
                        </a:lnSpc>
                        <a:spcBef>
                          <a:spcPts val="40"/>
                        </a:spcBef>
                        <a:spcAft>
                          <a:spcPts val="1000"/>
                        </a:spcAft>
                      </a:pPr>
                      <a:r>
                        <a:rPr lang="en-US" sz="2400">
                          <a:effectLst/>
                        </a:rPr>
                        <a:t> </a:t>
                      </a:r>
                      <a:endParaRPr lang="vi-VN" sz="2400">
                        <a:effectLst/>
                      </a:endParaRPr>
                    </a:p>
                    <a:p>
                      <a:pPr marL="44450">
                        <a:lnSpc>
                          <a:spcPct val="115000"/>
                        </a:lnSpc>
                        <a:spcAft>
                          <a:spcPts val="1000"/>
                        </a:spcAft>
                      </a:pPr>
                      <a:r>
                        <a:rPr lang="en-US" sz="2400">
                          <a:effectLst/>
                        </a:rPr>
                        <a:t>1.</a:t>
                      </a:r>
                      <a:r>
                        <a:rPr lang="en-US" sz="2400" spc="-35">
                          <a:effectLst/>
                        </a:rPr>
                        <a:t> </a:t>
                      </a:r>
                      <a:r>
                        <a:rPr lang="en-US" sz="2400" spc="10">
                          <a:effectLst/>
                        </a:rPr>
                        <a:t>N</a:t>
                      </a:r>
                      <a:r>
                        <a:rPr lang="en-US" sz="2400">
                          <a:effectLst/>
                        </a:rPr>
                        <a:t>hững</a:t>
                      </a:r>
                      <a:r>
                        <a:rPr lang="en-US" sz="2400" spc="-130">
                          <a:effectLst/>
                        </a:rPr>
                        <a:t> </a:t>
                      </a:r>
                      <a:r>
                        <a:rPr lang="en-US" sz="2400" spc="-5">
                          <a:effectLst/>
                        </a:rPr>
                        <a:t>g</a:t>
                      </a:r>
                      <a:r>
                        <a:rPr lang="en-US" sz="2400">
                          <a:effectLst/>
                        </a:rPr>
                        <a:t>ì</a:t>
                      </a:r>
                      <a:r>
                        <a:rPr lang="en-US" sz="2400" spc="-135">
                          <a:effectLst/>
                        </a:rPr>
                        <a:t> </a:t>
                      </a:r>
                      <a:r>
                        <a:rPr lang="en-US" sz="2400">
                          <a:effectLst/>
                        </a:rPr>
                        <a:t>đã</a:t>
                      </a:r>
                      <a:r>
                        <a:rPr lang="en-US" sz="2400" spc="-45">
                          <a:effectLst/>
                        </a:rPr>
                        <a:t> </a:t>
                      </a:r>
                      <a:r>
                        <a:rPr lang="en-US" sz="2400" spc="-5">
                          <a:effectLst/>
                        </a:rPr>
                        <a:t>c</a:t>
                      </a:r>
                      <a:r>
                        <a:rPr lang="en-US" sz="2400">
                          <a:effectLst/>
                        </a:rPr>
                        <a:t>ó</a:t>
                      </a:r>
                      <a:r>
                        <a:rPr lang="en-US" sz="2400" spc="-50">
                          <a:effectLst/>
                        </a:rPr>
                        <a:t> </a:t>
                      </a:r>
                      <a:r>
                        <a:rPr lang="en-US" sz="2400">
                          <a:effectLst/>
                        </a:rPr>
                        <a:t>trước</a:t>
                      </a:r>
                      <a:endParaRPr lang="vi-VN" sz="240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nSpc>
                          <a:spcPts val="650"/>
                        </a:lnSpc>
                        <a:spcBef>
                          <a:spcPts val="40"/>
                        </a:spcBef>
                        <a:spcAft>
                          <a:spcPts val="1000"/>
                        </a:spcAft>
                      </a:pPr>
                      <a:r>
                        <a:rPr lang="en-US" sz="2400">
                          <a:effectLst/>
                        </a:rPr>
                        <a:t> </a:t>
                      </a:r>
                      <a:endParaRPr lang="vi-VN" sz="2400">
                        <a:effectLst/>
                      </a:endParaRPr>
                    </a:p>
                  </a:txBody>
                  <a:tcPr marL="0" marR="0" marT="0" marB="0">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extLst>
                  <a:ext uri="{0D108BD9-81ED-4DB2-BD59-A6C34878D82A}">
                    <a16:rowId xmlns:a16="http://schemas.microsoft.com/office/drawing/2014/main" xmlns="" val="2699489336"/>
                  </a:ext>
                </a:extLst>
              </a:tr>
              <a:tr h="773439">
                <a:tc>
                  <a:txBody>
                    <a:bodyPr/>
                    <a:lstStyle/>
                    <a:p>
                      <a:pPr>
                        <a:lnSpc>
                          <a:spcPts val="650"/>
                        </a:lnSpc>
                        <a:spcBef>
                          <a:spcPts val="40"/>
                        </a:spcBef>
                        <a:spcAft>
                          <a:spcPts val="1000"/>
                        </a:spcAft>
                      </a:pPr>
                      <a:r>
                        <a:rPr lang="en-US" sz="2400">
                          <a:effectLst/>
                        </a:rPr>
                        <a:t> </a:t>
                      </a:r>
                      <a:endParaRPr lang="vi-VN" sz="2400">
                        <a:effectLst/>
                      </a:endParaRPr>
                    </a:p>
                    <a:p>
                      <a:pPr marL="44450">
                        <a:lnSpc>
                          <a:spcPct val="115000"/>
                        </a:lnSpc>
                        <a:spcAft>
                          <a:spcPts val="1000"/>
                        </a:spcAft>
                      </a:pPr>
                      <a:r>
                        <a:rPr lang="en-US" sz="2400">
                          <a:effectLst/>
                        </a:rPr>
                        <a:t>2.</a:t>
                      </a:r>
                      <a:r>
                        <a:rPr lang="en-US" sz="2400" spc="-100">
                          <a:effectLst/>
                        </a:rPr>
                        <a:t> </a:t>
                      </a:r>
                      <a:r>
                        <a:rPr lang="en-US" sz="2400" spc="-15">
                          <a:effectLst/>
                        </a:rPr>
                        <a:t>C</a:t>
                      </a:r>
                      <a:r>
                        <a:rPr lang="en-US" sz="2400">
                          <a:effectLst/>
                        </a:rPr>
                        <a:t>ông</a:t>
                      </a:r>
                      <a:r>
                        <a:rPr lang="en-US" sz="2400" spc="15">
                          <a:effectLst/>
                        </a:rPr>
                        <a:t> </a:t>
                      </a:r>
                      <a:r>
                        <a:rPr lang="en-US" sz="2400">
                          <a:effectLst/>
                        </a:rPr>
                        <a:t>việc</a:t>
                      </a:r>
                      <a:r>
                        <a:rPr lang="en-US" sz="2400" spc="-5">
                          <a:effectLst/>
                        </a:rPr>
                        <a:t> </a:t>
                      </a:r>
                      <a:r>
                        <a:rPr lang="en-US" sz="2400">
                          <a:effectLst/>
                        </a:rPr>
                        <a:t>cần</a:t>
                      </a:r>
                      <a:r>
                        <a:rPr lang="en-US" sz="2400" spc="-30">
                          <a:effectLst/>
                        </a:rPr>
                        <a:t> </a:t>
                      </a:r>
                      <a:r>
                        <a:rPr lang="en-US" sz="2400">
                          <a:effectLst/>
                        </a:rPr>
                        <a:t>làm</a:t>
                      </a:r>
                      <a:endParaRPr lang="vi-VN" sz="240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nSpc>
                          <a:spcPts val="650"/>
                        </a:lnSpc>
                        <a:spcBef>
                          <a:spcPts val="40"/>
                        </a:spcBef>
                        <a:spcAft>
                          <a:spcPts val="1000"/>
                        </a:spcAft>
                      </a:pPr>
                      <a:r>
                        <a:rPr lang="en-US" sz="2400">
                          <a:effectLst/>
                        </a:rPr>
                        <a:t> </a:t>
                      </a:r>
                      <a:endParaRPr lang="vi-VN" sz="2400">
                        <a:effectLst/>
                      </a:endParaRPr>
                    </a:p>
                    <a:p>
                      <a:pPr marL="722313" indent="0">
                        <a:lnSpc>
                          <a:spcPct val="115000"/>
                        </a:lnSpc>
                        <a:spcAft>
                          <a:spcPts val="1000"/>
                        </a:spcAft>
                      </a:pPr>
                      <a:endParaRPr lang="vi-VN" sz="240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extLst>
                  <a:ext uri="{0D108BD9-81ED-4DB2-BD59-A6C34878D82A}">
                    <a16:rowId xmlns:a16="http://schemas.microsoft.com/office/drawing/2014/main" xmlns="" val="2355279172"/>
                  </a:ext>
                </a:extLst>
              </a:tr>
            </a:tbl>
          </a:graphicData>
        </a:graphic>
      </p:graphicFrame>
      <p:sp>
        <p:nvSpPr>
          <p:cNvPr id="17" name="Rectangle 16">
            <a:extLst>
              <a:ext uri="{FF2B5EF4-FFF2-40B4-BE49-F238E27FC236}">
                <a16:creationId xmlns:a16="http://schemas.microsoft.com/office/drawing/2014/main" xmlns="" id="{E2080CAA-2D63-47F1-9541-C16FE3E5CF00}"/>
              </a:ext>
            </a:extLst>
          </p:cNvPr>
          <p:cNvSpPr/>
          <p:nvPr/>
        </p:nvSpPr>
        <p:spPr>
          <a:xfrm>
            <a:off x="4999700" y="2398493"/>
            <a:ext cx="6046839" cy="75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effectLst/>
                <a:latin typeface="Arial" panose="020B0604020202020204" pitchFamily="34" charset="0"/>
                <a:cs typeface="Arial" panose="020B0604020202020204" pitchFamily="34" charset="0"/>
              </a:rPr>
              <a:t>a)</a:t>
            </a:r>
            <a:r>
              <a:rPr lang="en-US" sz="2400" spc="-35">
                <a:solidFill>
                  <a:schemeClr val="tx1"/>
                </a:solidFill>
                <a:effectLst/>
                <a:latin typeface="Arial" panose="020B0604020202020204" pitchFamily="34" charset="0"/>
                <a:cs typeface="Arial" panose="020B0604020202020204" pitchFamily="34" charset="0"/>
              </a:rPr>
              <a:t> </a:t>
            </a:r>
            <a:r>
              <a:rPr lang="en-US" sz="2400">
                <a:solidFill>
                  <a:schemeClr val="tx1"/>
                </a:solidFill>
                <a:effectLst/>
                <a:latin typeface="Arial" panose="020B0604020202020204" pitchFamily="34" charset="0"/>
                <a:cs typeface="Arial" panose="020B0604020202020204" pitchFamily="34" charset="0"/>
              </a:rPr>
              <a:t>Bài</a:t>
            </a:r>
            <a:r>
              <a:rPr lang="en-US" sz="2400" spc="-15">
                <a:solidFill>
                  <a:schemeClr val="tx1"/>
                </a:solidFill>
                <a:effectLst/>
                <a:latin typeface="Arial" panose="020B0604020202020204" pitchFamily="34" charset="0"/>
                <a:cs typeface="Arial" panose="020B0604020202020204" pitchFamily="34" charset="0"/>
              </a:rPr>
              <a:t> </a:t>
            </a:r>
            <a:r>
              <a:rPr lang="en-US" sz="2400">
                <a:solidFill>
                  <a:schemeClr val="tx1"/>
                </a:solidFill>
                <a:effectLst/>
                <a:latin typeface="Arial" panose="020B0604020202020204" pitchFamily="34" charset="0"/>
                <a:cs typeface="Arial" panose="020B0604020202020204" pitchFamily="34" charset="0"/>
              </a:rPr>
              <a:t>t</a:t>
            </a:r>
            <a:r>
              <a:rPr lang="en-US" sz="2400" spc="5">
                <a:solidFill>
                  <a:schemeClr val="tx1"/>
                </a:solidFill>
                <a:effectLst/>
                <a:latin typeface="Arial" panose="020B0604020202020204" pitchFamily="34" charset="0"/>
                <a:cs typeface="Arial" panose="020B0604020202020204" pitchFamily="34" charset="0"/>
              </a:rPr>
              <a:t>r</a:t>
            </a:r>
            <a:r>
              <a:rPr lang="en-US" sz="2400">
                <a:solidFill>
                  <a:schemeClr val="tx1"/>
                </a:solidFill>
                <a:effectLst/>
                <a:latin typeface="Arial" panose="020B0604020202020204" pitchFamily="34" charset="0"/>
                <a:cs typeface="Arial" panose="020B0604020202020204" pitchFamily="34" charset="0"/>
              </a:rPr>
              <a:t>ình</a:t>
            </a:r>
            <a:r>
              <a:rPr lang="en-US" sz="2400" spc="-95">
                <a:solidFill>
                  <a:schemeClr val="tx1"/>
                </a:solidFill>
                <a:effectLst/>
                <a:latin typeface="Arial" panose="020B0604020202020204" pitchFamily="34" charset="0"/>
                <a:cs typeface="Arial" panose="020B0604020202020204" pitchFamily="34" charset="0"/>
              </a:rPr>
              <a:t> </a:t>
            </a:r>
            <a:r>
              <a:rPr lang="en-US" sz="2400">
                <a:solidFill>
                  <a:schemeClr val="tx1"/>
                </a:solidFill>
                <a:effectLst/>
                <a:latin typeface="Arial" panose="020B0604020202020204" pitchFamily="34" charset="0"/>
                <a:cs typeface="Arial" panose="020B0604020202020204" pitchFamily="34" charset="0"/>
              </a:rPr>
              <a:t>chiếu</a:t>
            </a:r>
            <a:r>
              <a:rPr lang="en-US" sz="2400" spc="-30">
                <a:solidFill>
                  <a:schemeClr val="tx1"/>
                </a:solidFill>
                <a:effectLst/>
                <a:latin typeface="Arial" panose="020B0604020202020204" pitchFamily="34" charset="0"/>
                <a:cs typeface="Arial" panose="020B0604020202020204" pitchFamily="34" charset="0"/>
              </a:rPr>
              <a:t> </a:t>
            </a:r>
            <a:r>
              <a:rPr lang="en-US" sz="2400" spc="-5">
                <a:solidFill>
                  <a:schemeClr val="tx1"/>
                </a:solidFill>
                <a:effectLst/>
                <a:latin typeface="Arial" panose="020B0604020202020204" pitchFamily="34" charset="0"/>
                <a:cs typeface="Arial" panose="020B0604020202020204" pitchFamily="34" charset="0"/>
              </a:rPr>
              <a:t>g</a:t>
            </a:r>
            <a:r>
              <a:rPr lang="en-US" sz="2400">
                <a:solidFill>
                  <a:schemeClr val="tx1"/>
                </a:solidFill>
                <a:effectLst/>
                <a:latin typeface="Arial" panose="020B0604020202020204" pitchFamily="34" charset="0"/>
                <a:cs typeface="Arial" panose="020B0604020202020204" pitchFamily="34" charset="0"/>
              </a:rPr>
              <a:t>iới</a:t>
            </a:r>
            <a:r>
              <a:rPr lang="en-US" sz="2400" spc="-45">
                <a:solidFill>
                  <a:schemeClr val="tx1"/>
                </a:solidFill>
                <a:effectLst/>
                <a:latin typeface="Arial" panose="020B0604020202020204" pitchFamily="34" charset="0"/>
                <a:cs typeface="Arial" panose="020B0604020202020204" pitchFamily="34" charset="0"/>
              </a:rPr>
              <a:t> </a:t>
            </a:r>
            <a:r>
              <a:rPr lang="en-US" sz="2400">
                <a:solidFill>
                  <a:schemeClr val="tx1"/>
                </a:solidFill>
                <a:effectLst/>
                <a:latin typeface="Arial" panose="020B0604020202020204" pitchFamily="34" charset="0"/>
                <a:cs typeface="Arial" panose="020B0604020202020204" pitchFamily="34" charset="0"/>
              </a:rPr>
              <a:t>thiệu</a:t>
            </a:r>
            <a:r>
              <a:rPr lang="en-US" sz="2400" spc="-80">
                <a:solidFill>
                  <a:schemeClr val="tx1"/>
                </a:solidFill>
                <a:effectLst/>
                <a:latin typeface="Arial" panose="020B0604020202020204" pitchFamily="34" charset="0"/>
                <a:cs typeface="Arial" panose="020B0604020202020204" pitchFamily="34" charset="0"/>
              </a:rPr>
              <a:t> </a:t>
            </a:r>
            <a:r>
              <a:rPr lang="en-US" sz="2400">
                <a:solidFill>
                  <a:schemeClr val="tx1"/>
                </a:solidFill>
                <a:effectLst/>
                <a:latin typeface="Arial" panose="020B0604020202020204" pitchFamily="34" charset="0"/>
                <a:cs typeface="Arial" panose="020B0604020202020204" pitchFamily="34" charset="0"/>
              </a:rPr>
              <a:t>cách</a:t>
            </a:r>
            <a:r>
              <a:rPr lang="en-US" sz="2400" spc="-20">
                <a:solidFill>
                  <a:schemeClr val="tx1"/>
                </a:solidFill>
                <a:effectLst/>
                <a:latin typeface="Arial" panose="020B0604020202020204" pitchFamily="34" charset="0"/>
                <a:cs typeface="Arial" panose="020B0604020202020204" pitchFamily="34" charset="0"/>
              </a:rPr>
              <a:t> </a:t>
            </a:r>
            <a:r>
              <a:rPr lang="en-US" sz="2400">
                <a:solidFill>
                  <a:schemeClr val="tx1"/>
                </a:solidFill>
                <a:effectLst/>
                <a:latin typeface="Arial" panose="020B0604020202020204" pitchFamily="34" charset="0"/>
                <a:cs typeface="Arial" panose="020B0604020202020204" pitchFamily="34" charset="0"/>
              </a:rPr>
              <a:t>sắp</a:t>
            </a:r>
            <a:r>
              <a:rPr lang="en-US" sz="2400" spc="-65">
                <a:solidFill>
                  <a:schemeClr val="tx1"/>
                </a:solidFill>
                <a:effectLst/>
                <a:latin typeface="Arial" panose="020B0604020202020204" pitchFamily="34" charset="0"/>
                <a:cs typeface="Arial" panose="020B0604020202020204" pitchFamily="34" charset="0"/>
              </a:rPr>
              <a:t> </a:t>
            </a:r>
            <a:r>
              <a:rPr lang="en-US" sz="2400" spc="-20">
                <a:solidFill>
                  <a:schemeClr val="tx1"/>
                </a:solidFill>
                <a:effectLst/>
                <a:latin typeface="Arial" panose="020B0604020202020204" pitchFamily="34" charset="0"/>
                <a:cs typeface="Arial" panose="020B0604020202020204" pitchFamily="34" charset="0"/>
              </a:rPr>
              <a:t>x</a:t>
            </a:r>
            <a:r>
              <a:rPr lang="en-US" sz="2400">
                <a:solidFill>
                  <a:schemeClr val="tx1"/>
                </a:solidFill>
                <a:effectLst/>
                <a:latin typeface="Arial" panose="020B0604020202020204" pitchFamily="34" charset="0"/>
                <a:cs typeface="Arial" panose="020B0604020202020204" pitchFamily="34" charset="0"/>
              </a:rPr>
              <a:t>ế</a:t>
            </a:r>
            <a:r>
              <a:rPr lang="en-US" sz="2400" spc="-30">
                <a:solidFill>
                  <a:schemeClr val="tx1"/>
                </a:solidFill>
                <a:effectLst/>
                <a:latin typeface="Arial" panose="020B0604020202020204" pitchFamily="34" charset="0"/>
                <a:cs typeface="Arial" panose="020B0604020202020204" pitchFamily="34" charset="0"/>
              </a:rPr>
              <a:t>p</a:t>
            </a:r>
            <a:r>
              <a:rPr lang="en-US" sz="2400">
                <a:solidFill>
                  <a:schemeClr val="tx1"/>
                </a:solidFill>
                <a:effectLst/>
                <a:latin typeface="Arial" panose="020B0604020202020204" pitchFamily="34" charset="0"/>
                <a:cs typeface="Arial" panose="020B0604020202020204" pitchFamily="34" charset="0"/>
              </a:rPr>
              <a:t>.</a:t>
            </a:r>
            <a:endParaRPr lang="vi-VN" sz="240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xmlns="" id="{8F7262E0-BE5C-4281-AE71-19F7C3FBE63E}"/>
              </a:ext>
            </a:extLst>
          </p:cNvPr>
          <p:cNvSpPr/>
          <p:nvPr/>
        </p:nvSpPr>
        <p:spPr>
          <a:xfrm>
            <a:off x="5132437" y="3362633"/>
            <a:ext cx="6046839" cy="75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spc="-5">
                <a:solidFill>
                  <a:schemeClr val="tx1"/>
                </a:solidFill>
                <a:effectLst/>
              </a:rPr>
              <a:t>b</a:t>
            </a:r>
            <a:r>
              <a:rPr lang="en-US" sz="2400">
                <a:solidFill>
                  <a:schemeClr val="tx1"/>
                </a:solidFill>
                <a:effectLst/>
              </a:rPr>
              <a:t>)</a:t>
            </a:r>
            <a:r>
              <a:rPr lang="en-US" sz="2400" spc="-125">
                <a:solidFill>
                  <a:schemeClr val="tx1"/>
                </a:solidFill>
                <a:effectLst/>
              </a:rPr>
              <a:t> </a:t>
            </a:r>
            <a:r>
              <a:rPr lang="en-US" sz="2400" spc="5">
                <a:solidFill>
                  <a:schemeClr val="tx1"/>
                </a:solidFill>
                <a:effectLst/>
              </a:rPr>
              <a:t>S</a:t>
            </a:r>
            <a:r>
              <a:rPr lang="en-US" sz="2400">
                <a:solidFill>
                  <a:schemeClr val="tx1"/>
                </a:solidFill>
                <a:effectLst/>
              </a:rPr>
              <a:t>ách,</a:t>
            </a:r>
            <a:r>
              <a:rPr lang="en-US" sz="2400" spc="-70">
                <a:solidFill>
                  <a:schemeClr val="tx1"/>
                </a:solidFill>
                <a:effectLst/>
              </a:rPr>
              <a:t> </a:t>
            </a:r>
            <a:r>
              <a:rPr lang="en-US" sz="2400" spc="-10">
                <a:solidFill>
                  <a:schemeClr val="tx1"/>
                </a:solidFill>
                <a:effectLst/>
              </a:rPr>
              <a:t>v</a:t>
            </a:r>
            <a:r>
              <a:rPr lang="en-US" sz="2400" spc="-25">
                <a:solidFill>
                  <a:schemeClr val="tx1"/>
                </a:solidFill>
                <a:effectLst/>
              </a:rPr>
              <a:t>ở</a:t>
            </a:r>
            <a:r>
              <a:rPr lang="en-US" sz="2400">
                <a:solidFill>
                  <a:schemeClr val="tx1"/>
                </a:solidFill>
                <a:effectLst/>
              </a:rPr>
              <a:t>,</a:t>
            </a:r>
            <a:r>
              <a:rPr lang="en-US" sz="2400" spc="-35">
                <a:solidFill>
                  <a:schemeClr val="tx1"/>
                </a:solidFill>
                <a:effectLst/>
              </a:rPr>
              <a:t> </a:t>
            </a:r>
            <a:r>
              <a:rPr lang="en-US" sz="2400">
                <a:solidFill>
                  <a:schemeClr val="tx1"/>
                </a:solidFill>
                <a:effectLst/>
              </a:rPr>
              <a:t>tru</a:t>
            </a:r>
            <a:r>
              <a:rPr lang="en-US" sz="2400" spc="-10">
                <a:solidFill>
                  <a:schemeClr val="tx1"/>
                </a:solidFill>
                <a:effectLst/>
              </a:rPr>
              <a:t>y</a:t>
            </a:r>
            <a:r>
              <a:rPr lang="en-US" sz="2400">
                <a:solidFill>
                  <a:schemeClr val="tx1"/>
                </a:solidFill>
                <a:effectLst/>
              </a:rPr>
              <a:t>ện thiếu</a:t>
            </a:r>
            <a:r>
              <a:rPr lang="en-US" sz="2400" spc="-80">
                <a:solidFill>
                  <a:schemeClr val="tx1"/>
                </a:solidFill>
                <a:effectLst/>
              </a:rPr>
              <a:t> </a:t>
            </a:r>
            <a:r>
              <a:rPr lang="en-US" sz="2400">
                <a:solidFill>
                  <a:schemeClr val="tx1"/>
                </a:solidFill>
                <a:effectLst/>
              </a:rPr>
              <a:t>nhi,</a:t>
            </a:r>
            <a:r>
              <a:rPr lang="en-US" sz="2400" spc="-65">
                <a:solidFill>
                  <a:schemeClr val="tx1"/>
                </a:solidFill>
                <a:effectLst/>
              </a:rPr>
              <a:t> </a:t>
            </a:r>
            <a:r>
              <a:rPr lang="en-US" sz="2400">
                <a:solidFill>
                  <a:schemeClr val="tx1"/>
                </a:solidFill>
                <a:effectLst/>
              </a:rPr>
              <a:t>đồ</a:t>
            </a:r>
            <a:r>
              <a:rPr lang="en-US" sz="2400" spc="-80">
                <a:solidFill>
                  <a:schemeClr val="tx1"/>
                </a:solidFill>
                <a:effectLst/>
              </a:rPr>
              <a:t> </a:t>
            </a:r>
            <a:r>
              <a:rPr lang="en-US" sz="2400">
                <a:solidFill>
                  <a:schemeClr val="tx1"/>
                </a:solidFill>
                <a:effectLst/>
              </a:rPr>
              <a:t>dùng</a:t>
            </a:r>
            <a:r>
              <a:rPr lang="en-US" sz="2400" spc="-80">
                <a:solidFill>
                  <a:schemeClr val="tx1"/>
                </a:solidFill>
                <a:effectLst/>
              </a:rPr>
              <a:t> </a:t>
            </a:r>
            <a:r>
              <a:rPr lang="en-US" sz="2400">
                <a:solidFill>
                  <a:schemeClr val="tx1"/>
                </a:solidFill>
                <a:effectLst/>
              </a:rPr>
              <a:t>học</a:t>
            </a:r>
            <a:r>
              <a:rPr lang="en-US" sz="2400" spc="-65">
                <a:solidFill>
                  <a:schemeClr val="tx1"/>
                </a:solidFill>
                <a:effectLst/>
              </a:rPr>
              <a:t> </a:t>
            </a:r>
            <a:r>
              <a:rPr lang="en-US" sz="2400">
                <a:solidFill>
                  <a:schemeClr val="tx1"/>
                </a:solidFill>
                <a:effectLst/>
              </a:rPr>
              <a:t>tập đã</a:t>
            </a:r>
            <a:r>
              <a:rPr lang="en-US" sz="2400" spc="25">
                <a:solidFill>
                  <a:schemeClr val="tx1"/>
                </a:solidFill>
                <a:effectLst/>
              </a:rPr>
              <a:t> </a:t>
            </a:r>
            <a:r>
              <a:rPr lang="en-US" sz="2400">
                <a:solidFill>
                  <a:schemeClr val="tx1"/>
                </a:solidFill>
                <a:effectLst/>
              </a:rPr>
              <a:t>được</a:t>
            </a:r>
            <a:r>
              <a:rPr lang="en-US" sz="2400" spc="-70">
                <a:solidFill>
                  <a:schemeClr val="tx1"/>
                </a:solidFill>
                <a:effectLst/>
              </a:rPr>
              <a:t> </a:t>
            </a:r>
            <a:r>
              <a:rPr lang="en-US" sz="2400">
                <a:solidFill>
                  <a:schemeClr val="tx1"/>
                </a:solidFill>
                <a:effectLst/>
              </a:rPr>
              <a:t>sắp</a:t>
            </a:r>
            <a:r>
              <a:rPr lang="en-US" sz="2400" spc="-45">
                <a:solidFill>
                  <a:schemeClr val="tx1"/>
                </a:solidFill>
                <a:effectLst/>
              </a:rPr>
              <a:t> </a:t>
            </a:r>
            <a:r>
              <a:rPr lang="en-US" sz="2400" spc="-20">
                <a:solidFill>
                  <a:schemeClr val="tx1"/>
                </a:solidFill>
                <a:effectLst/>
              </a:rPr>
              <a:t>x</a:t>
            </a:r>
            <a:r>
              <a:rPr lang="en-US" sz="2400">
                <a:solidFill>
                  <a:schemeClr val="tx1"/>
                </a:solidFill>
                <a:effectLst/>
              </a:rPr>
              <a:t>ếp</a:t>
            </a:r>
            <a:r>
              <a:rPr lang="en-US" sz="2400" spc="65">
                <a:solidFill>
                  <a:schemeClr val="tx1"/>
                </a:solidFill>
                <a:effectLst/>
              </a:rPr>
              <a:t> </a:t>
            </a:r>
            <a:r>
              <a:rPr lang="en-US" sz="2400" spc="-5">
                <a:solidFill>
                  <a:schemeClr val="tx1"/>
                </a:solidFill>
                <a:effectLst/>
              </a:rPr>
              <a:t>v</a:t>
            </a:r>
            <a:r>
              <a:rPr lang="en-US" sz="2400">
                <a:solidFill>
                  <a:schemeClr val="tx1"/>
                </a:solidFill>
                <a:effectLst/>
              </a:rPr>
              <a:t>ào</a:t>
            </a:r>
            <a:r>
              <a:rPr lang="en-US" sz="2400" spc="40">
                <a:solidFill>
                  <a:schemeClr val="tx1"/>
                </a:solidFill>
                <a:effectLst/>
              </a:rPr>
              <a:t> </a:t>
            </a:r>
            <a:r>
              <a:rPr lang="en-US" sz="2400">
                <a:solidFill>
                  <a:schemeClr val="tx1"/>
                </a:solidFill>
                <a:effectLst/>
              </a:rPr>
              <a:t>thư</a:t>
            </a:r>
            <a:r>
              <a:rPr lang="en-US" sz="2400" spc="65">
                <a:solidFill>
                  <a:schemeClr val="tx1"/>
                </a:solidFill>
                <a:effectLst/>
              </a:rPr>
              <a:t> </a:t>
            </a:r>
            <a:r>
              <a:rPr lang="en-US" sz="2400">
                <a:solidFill>
                  <a:schemeClr val="tx1"/>
                </a:solidFill>
                <a:effectLst/>
              </a:rPr>
              <a:t>viện</a:t>
            </a:r>
            <a:r>
              <a:rPr lang="en-US" sz="2400" spc="110">
                <a:solidFill>
                  <a:schemeClr val="tx1"/>
                </a:solidFill>
                <a:effectLst/>
              </a:rPr>
              <a:t> </a:t>
            </a:r>
            <a:r>
              <a:rPr lang="en-US" sz="2400">
                <a:solidFill>
                  <a:schemeClr val="tx1"/>
                </a:solidFill>
                <a:effectLst/>
              </a:rPr>
              <a:t>của</a:t>
            </a:r>
            <a:r>
              <a:rPr lang="en-US" sz="2400" spc="-5">
                <a:solidFill>
                  <a:schemeClr val="tx1"/>
                </a:solidFill>
                <a:effectLst/>
              </a:rPr>
              <a:t> </a:t>
            </a:r>
            <a:r>
              <a:rPr lang="en-US" sz="2400">
                <a:solidFill>
                  <a:schemeClr val="tx1"/>
                </a:solidFill>
                <a:effectLst/>
              </a:rPr>
              <a:t>lớ</a:t>
            </a:r>
            <a:r>
              <a:rPr lang="en-US" sz="2400" spc="-30">
                <a:solidFill>
                  <a:schemeClr val="tx1"/>
                </a:solidFill>
                <a:effectLst/>
              </a:rPr>
              <a:t>p</a:t>
            </a:r>
            <a:endParaRPr lang="vi-VN" sz="240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xmlns="" id="{F0825B56-E597-4056-9BAF-BE3671AF2AD1}"/>
              </a:ext>
            </a:extLst>
          </p:cNvPr>
          <p:cNvSpPr/>
          <p:nvPr/>
        </p:nvSpPr>
        <p:spPr>
          <a:xfrm>
            <a:off x="5132436" y="5050552"/>
            <a:ext cx="6046839" cy="75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US" sz="2400">
                <a:solidFill>
                  <a:schemeClr val="tx1"/>
                </a:solidFill>
              </a:rPr>
              <a:t>a)</a:t>
            </a:r>
            <a:r>
              <a:rPr lang="en-US" sz="2400" spc="-75">
                <a:solidFill>
                  <a:schemeClr val="tx1"/>
                </a:solidFill>
              </a:rPr>
              <a:t> </a:t>
            </a:r>
            <a:r>
              <a:rPr lang="en-US" sz="2400" spc="5">
                <a:solidFill>
                  <a:schemeClr val="tx1"/>
                </a:solidFill>
              </a:rPr>
              <a:t>M</a:t>
            </a:r>
            <a:r>
              <a:rPr lang="en-US" sz="2400" spc="-10">
                <a:solidFill>
                  <a:schemeClr val="tx1"/>
                </a:solidFill>
              </a:rPr>
              <a:t>á</a:t>
            </a:r>
            <a:r>
              <a:rPr lang="en-US" sz="2400">
                <a:solidFill>
                  <a:schemeClr val="tx1"/>
                </a:solidFill>
              </a:rPr>
              <a:t>y</a:t>
            </a:r>
            <a:r>
              <a:rPr lang="en-US" sz="2400" spc="35">
                <a:solidFill>
                  <a:schemeClr val="tx1"/>
                </a:solidFill>
              </a:rPr>
              <a:t> </a:t>
            </a:r>
            <a:r>
              <a:rPr lang="en-US" sz="2400">
                <a:solidFill>
                  <a:schemeClr val="tx1"/>
                </a:solidFill>
              </a:rPr>
              <a:t>tính</a:t>
            </a:r>
            <a:r>
              <a:rPr lang="en-US" sz="2400" spc="-80">
                <a:solidFill>
                  <a:schemeClr val="tx1"/>
                </a:solidFill>
              </a:rPr>
              <a:t> </a:t>
            </a:r>
            <a:r>
              <a:rPr lang="en-US" sz="2400" spc="-5">
                <a:solidFill>
                  <a:schemeClr val="tx1"/>
                </a:solidFill>
              </a:rPr>
              <a:t>c</a:t>
            </a:r>
            <a:r>
              <a:rPr lang="en-US" sz="2400">
                <a:solidFill>
                  <a:schemeClr val="tx1"/>
                </a:solidFill>
              </a:rPr>
              <a:t>ó</a:t>
            </a:r>
            <a:r>
              <a:rPr lang="en-US" sz="2400" spc="-80">
                <a:solidFill>
                  <a:schemeClr val="tx1"/>
                </a:solidFill>
              </a:rPr>
              <a:t> </a:t>
            </a:r>
            <a:r>
              <a:rPr lang="en-US" sz="2400">
                <a:solidFill>
                  <a:schemeClr val="tx1"/>
                </a:solidFill>
              </a:rPr>
              <a:t>phần</a:t>
            </a:r>
            <a:r>
              <a:rPr lang="en-US" sz="2400" spc="-10">
                <a:solidFill>
                  <a:schemeClr val="tx1"/>
                </a:solidFill>
              </a:rPr>
              <a:t> </a:t>
            </a:r>
            <a:r>
              <a:rPr lang="en-US" sz="2400">
                <a:solidFill>
                  <a:schemeClr val="tx1"/>
                </a:solidFill>
              </a:rPr>
              <a:t>mềm</a:t>
            </a:r>
            <a:r>
              <a:rPr lang="en-US" sz="2400" spc="-10">
                <a:solidFill>
                  <a:schemeClr val="tx1"/>
                </a:solidFill>
              </a:rPr>
              <a:t> </a:t>
            </a:r>
            <a:r>
              <a:rPr lang="en-US" sz="2400" spc="15">
                <a:solidFill>
                  <a:schemeClr val="tx1"/>
                </a:solidFill>
              </a:rPr>
              <a:t>R</a:t>
            </a:r>
            <a:r>
              <a:rPr lang="en-US" sz="2400">
                <a:solidFill>
                  <a:schemeClr val="tx1"/>
                </a:solidFill>
              </a:rPr>
              <a:t>apid</a:t>
            </a:r>
            <a:r>
              <a:rPr lang="en-US" sz="2400" spc="-50">
                <a:solidFill>
                  <a:schemeClr val="tx1"/>
                </a:solidFill>
              </a:rPr>
              <a:t>T</a:t>
            </a:r>
            <a:r>
              <a:rPr lang="en-US" sz="2400">
                <a:solidFill>
                  <a:schemeClr val="tx1"/>
                </a:solidFill>
              </a:rPr>
              <a:t>ypin</a:t>
            </a:r>
            <a:r>
              <a:rPr lang="en-US" sz="2400" spc="-20">
                <a:solidFill>
                  <a:schemeClr val="tx1"/>
                </a:solidFill>
              </a:rPr>
              <a:t>g</a:t>
            </a:r>
            <a:r>
              <a:rPr lang="en-US" sz="2400">
                <a:solidFill>
                  <a:schemeClr val="tx1"/>
                </a:solidFill>
              </a:rPr>
              <a:t>.</a:t>
            </a:r>
            <a:endParaRPr lang="vi-VN" sz="2400">
              <a:solidFill>
                <a:schemeClr val="tx1"/>
              </a:solidFill>
              <a:ea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xmlns="" id="{C52FB048-3A95-4FA3-91DD-91F521EB78F5}"/>
              </a:ext>
            </a:extLst>
          </p:cNvPr>
          <p:cNvSpPr/>
          <p:nvPr/>
        </p:nvSpPr>
        <p:spPr>
          <a:xfrm>
            <a:off x="5132436" y="5846403"/>
            <a:ext cx="6046839" cy="75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US" sz="2400" spc="-5">
                <a:solidFill>
                  <a:schemeClr val="tx1"/>
                </a:solidFill>
                <a:effectLst/>
              </a:rPr>
              <a:t>b</a:t>
            </a:r>
            <a:r>
              <a:rPr lang="en-US" sz="2400">
                <a:solidFill>
                  <a:schemeClr val="tx1"/>
                </a:solidFill>
                <a:effectLst/>
              </a:rPr>
              <a:t>)</a:t>
            </a:r>
            <a:r>
              <a:rPr lang="en-US" sz="2400" spc="-125">
                <a:solidFill>
                  <a:schemeClr val="tx1"/>
                </a:solidFill>
                <a:effectLst/>
              </a:rPr>
              <a:t> </a:t>
            </a:r>
            <a:r>
              <a:rPr lang="en-US" sz="2400" spc="-20">
                <a:solidFill>
                  <a:schemeClr val="tx1"/>
                </a:solidFill>
                <a:effectLst/>
              </a:rPr>
              <a:t>L</a:t>
            </a:r>
            <a:r>
              <a:rPr lang="en-US" sz="2400">
                <a:solidFill>
                  <a:schemeClr val="tx1"/>
                </a:solidFill>
                <a:effectLst/>
              </a:rPr>
              <a:t>u</a:t>
            </a:r>
            <a:r>
              <a:rPr lang="en-US" sz="2400" spc="-10">
                <a:solidFill>
                  <a:schemeClr val="tx1"/>
                </a:solidFill>
                <a:effectLst/>
              </a:rPr>
              <a:t>y</a:t>
            </a:r>
            <a:r>
              <a:rPr lang="en-US" sz="2400">
                <a:solidFill>
                  <a:schemeClr val="tx1"/>
                </a:solidFill>
                <a:effectLst/>
              </a:rPr>
              <a:t>ện</a:t>
            </a:r>
            <a:r>
              <a:rPr lang="en-US" sz="2400" spc="-30">
                <a:solidFill>
                  <a:schemeClr val="tx1"/>
                </a:solidFill>
                <a:effectLst/>
              </a:rPr>
              <a:t> </a:t>
            </a:r>
            <a:r>
              <a:rPr lang="en-US" sz="2400">
                <a:solidFill>
                  <a:schemeClr val="tx1"/>
                </a:solidFill>
                <a:effectLst/>
              </a:rPr>
              <a:t>tập</a:t>
            </a:r>
            <a:r>
              <a:rPr lang="en-US" sz="2400" spc="-95">
                <a:solidFill>
                  <a:schemeClr val="tx1"/>
                </a:solidFill>
                <a:effectLst/>
              </a:rPr>
              <a:t> </a:t>
            </a:r>
            <a:r>
              <a:rPr lang="en-US" sz="2400">
                <a:solidFill>
                  <a:schemeClr val="tx1"/>
                </a:solidFill>
                <a:effectLst/>
              </a:rPr>
              <a:t>gõ</a:t>
            </a:r>
            <a:r>
              <a:rPr lang="en-US" sz="2400" spc="-95">
                <a:solidFill>
                  <a:schemeClr val="tx1"/>
                </a:solidFill>
                <a:effectLst/>
              </a:rPr>
              <a:t> </a:t>
            </a:r>
            <a:r>
              <a:rPr lang="en-US" sz="2400">
                <a:solidFill>
                  <a:schemeClr val="tx1"/>
                </a:solidFill>
                <a:effectLst/>
              </a:rPr>
              <a:t>bàn</a:t>
            </a:r>
            <a:r>
              <a:rPr lang="en-US" sz="2400" spc="-65">
                <a:solidFill>
                  <a:schemeClr val="tx1"/>
                </a:solidFill>
                <a:effectLst/>
              </a:rPr>
              <a:t> </a:t>
            </a:r>
            <a:r>
              <a:rPr lang="en-US" sz="2400">
                <a:solidFill>
                  <a:schemeClr val="tx1"/>
                </a:solidFill>
                <a:effectLst/>
              </a:rPr>
              <a:t>phím</a:t>
            </a:r>
            <a:r>
              <a:rPr lang="en-US" sz="2400" spc="-135">
                <a:solidFill>
                  <a:schemeClr val="tx1"/>
                </a:solidFill>
                <a:effectLst/>
              </a:rPr>
              <a:t> </a:t>
            </a:r>
            <a:r>
              <a:rPr lang="en-US" sz="2400">
                <a:solidFill>
                  <a:schemeClr val="tx1"/>
                </a:solidFill>
                <a:effectLst/>
              </a:rPr>
              <a:t>t</a:t>
            </a:r>
            <a:r>
              <a:rPr lang="en-US" sz="2400" spc="-10">
                <a:solidFill>
                  <a:schemeClr val="tx1"/>
                </a:solidFill>
                <a:effectLst/>
              </a:rPr>
              <a:t>r</a:t>
            </a:r>
            <a:r>
              <a:rPr lang="en-US" sz="2400">
                <a:solidFill>
                  <a:schemeClr val="tx1"/>
                </a:solidFill>
                <a:effectLst/>
              </a:rPr>
              <a:t>ên</a:t>
            </a:r>
            <a:r>
              <a:rPr lang="en-US" sz="2400" spc="-110">
                <a:solidFill>
                  <a:schemeClr val="tx1"/>
                </a:solidFill>
                <a:effectLst/>
              </a:rPr>
              <a:t> </a:t>
            </a:r>
            <a:r>
              <a:rPr lang="en-US" sz="2400">
                <a:solidFill>
                  <a:schemeClr val="tx1"/>
                </a:solidFill>
                <a:effectLst/>
              </a:rPr>
              <a:t>m</a:t>
            </a:r>
            <a:r>
              <a:rPr lang="en-US" sz="2400" spc="-10">
                <a:solidFill>
                  <a:schemeClr val="tx1"/>
                </a:solidFill>
                <a:effectLst/>
              </a:rPr>
              <a:t>á</a:t>
            </a:r>
            <a:r>
              <a:rPr lang="en-US" sz="2400">
                <a:solidFill>
                  <a:schemeClr val="tx1"/>
                </a:solidFill>
                <a:effectLst/>
              </a:rPr>
              <a:t>y</a:t>
            </a:r>
            <a:r>
              <a:rPr lang="en-US" sz="2400" spc="-35">
                <a:solidFill>
                  <a:schemeClr val="tx1"/>
                </a:solidFill>
                <a:effectLst/>
              </a:rPr>
              <a:t> </a:t>
            </a:r>
            <a:r>
              <a:rPr lang="en-US" sz="2400">
                <a:solidFill>
                  <a:schemeClr val="tx1"/>
                </a:solidFill>
                <a:effectLst/>
              </a:rPr>
              <a:t>tính</a:t>
            </a:r>
            <a:r>
              <a:rPr lang="en-US" sz="2400">
                <a:solidFill>
                  <a:schemeClr val="tx1"/>
                </a:solidFill>
              </a:rPr>
              <a:t>.</a:t>
            </a:r>
            <a:endParaRPr lang="vi-VN" sz="2400">
              <a:solidFill>
                <a:schemeClr val="tx1"/>
              </a:solidFill>
              <a:ea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xmlns="" id="{35F16C6B-3B2C-4CBD-9C76-62413D0B4F8F}"/>
              </a:ext>
            </a:extLst>
          </p:cNvPr>
          <p:cNvSpPr/>
          <p:nvPr/>
        </p:nvSpPr>
        <p:spPr>
          <a:xfrm>
            <a:off x="5132435" y="5039948"/>
            <a:ext cx="6046839" cy="75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US" sz="2400">
                <a:solidFill>
                  <a:srgbClr val="0000FF"/>
                </a:solidFill>
              </a:rPr>
              <a:t>a)</a:t>
            </a:r>
            <a:r>
              <a:rPr lang="en-US" sz="2400" spc="-75">
                <a:solidFill>
                  <a:srgbClr val="0000FF"/>
                </a:solidFill>
              </a:rPr>
              <a:t> </a:t>
            </a:r>
            <a:r>
              <a:rPr lang="en-US" sz="2400" spc="5">
                <a:solidFill>
                  <a:srgbClr val="0000FF"/>
                </a:solidFill>
              </a:rPr>
              <a:t>M</a:t>
            </a:r>
            <a:r>
              <a:rPr lang="en-US" sz="2400" spc="-10">
                <a:solidFill>
                  <a:srgbClr val="0000FF"/>
                </a:solidFill>
              </a:rPr>
              <a:t>á</a:t>
            </a:r>
            <a:r>
              <a:rPr lang="en-US" sz="2400">
                <a:solidFill>
                  <a:srgbClr val="0000FF"/>
                </a:solidFill>
              </a:rPr>
              <a:t>y</a:t>
            </a:r>
            <a:r>
              <a:rPr lang="en-US" sz="2400" spc="35">
                <a:solidFill>
                  <a:srgbClr val="0000FF"/>
                </a:solidFill>
              </a:rPr>
              <a:t> </a:t>
            </a:r>
            <a:r>
              <a:rPr lang="en-US" sz="2400">
                <a:solidFill>
                  <a:srgbClr val="0000FF"/>
                </a:solidFill>
              </a:rPr>
              <a:t>tính</a:t>
            </a:r>
            <a:r>
              <a:rPr lang="en-US" sz="2400" spc="-80">
                <a:solidFill>
                  <a:srgbClr val="0000FF"/>
                </a:solidFill>
              </a:rPr>
              <a:t> </a:t>
            </a:r>
            <a:r>
              <a:rPr lang="en-US" sz="2400" spc="-5">
                <a:solidFill>
                  <a:srgbClr val="0000FF"/>
                </a:solidFill>
              </a:rPr>
              <a:t>c</a:t>
            </a:r>
            <a:r>
              <a:rPr lang="en-US" sz="2400">
                <a:solidFill>
                  <a:srgbClr val="0000FF"/>
                </a:solidFill>
              </a:rPr>
              <a:t>ó</a:t>
            </a:r>
            <a:r>
              <a:rPr lang="en-US" sz="2400" spc="-80">
                <a:solidFill>
                  <a:srgbClr val="0000FF"/>
                </a:solidFill>
              </a:rPr>
              <a:t> </a:t>
            </a:r>
            <a:r>
              <a:rPr lang="en-US" sz="2400">
                <a:solidFill>
                  <a:srgbClr val="0000FF"/>
                </a:solidFill>
              </a:rPr>
              <a:t>phần</a:t>
            </a:r>
            <a:r>
              <a:rPr lang="en-US" sz="2400" spc="-10">
                <a:solidFill>
                  <a:srgbClr val="0000FF"/>
                </a:solidFill>
              </a:rPr>
              <a:t> </a:t>
            </a:r>
            <a:r>
              <a:rPr lang="en-US" sz="2400">
                <a:solidFill>
                  <a:srgbClr val="0000FF"/>
                </a:solidFill>
              </a:rPr>
              <a:t>mềm</a:t>
            </a:r>
            <a:r>
              <a:rPr lang="en-US" sz="2400" spc="-10">
                <a:solidFill>
                  <a:srgbClr val="0000FF"/>
                </a:solidFill>
              </a:rPr>
              <a:t> </a:t>
            </a:r>
            <a:r>
              <a:rPr lang="en-US" sz="2400" spc="15">
                <a:solidFill>
                  <a:srgbClr val="0000FF"/>
                </a:solidFill>
              </a:rPr>
              <a:t>R</a:t>
            </a:r>
            <a:r>
              <a:rPr lang="en-US" sz="2400">
                <a:solidFill>
                  <a:srgbClr val="0000FF"/>
                </a:solidFill>
              </a:rPr>
              <a:t>apid</a:t>
            </a:r>
            <a:r>
              <a:rPr lang="en-US" sz="2400" spc="-50">
                <a:solidFill>
                  <a:srgbClr val="0000FF"/>
                </a:solidFill>
              </a:rPr>
              <a:t>T</a:t>
            </a:r>
            <a:r>
              <a:rPr lang="en-US" sz="2400">
                <a:solidFill>
                  <a:srgbClr val="0000FF"/>
                </a:solidFill>
              </a:rPr>
              <a:t>ypin</a:t>
            </a:r>
            <a:r>
              <a:rPr lang="en-US" sz="2400" spc="-20">
                <a:solidFill>
                  <a:srgbClr val="0000FF"/>
                </a:solidFill>
              </a:rPr>
              <a:t>g</a:t>
            </a:r>
            <a:r>
              <a:rPr lang="en-US" sz="2400">
                <a:solidFill>
                  <a:srgbClr val="0000FF"/>
                </a:solidFill>
              </a:rPr>
              <a:t>.</a:t>
            </a:r>
            <a:endParaRPr lang="vi-VN" sz="2400">
              <a:solidFill>
                <a:srgbClr val="0000FF"/>
              </a:solidFill>
              <a:ea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xmlns="" id="{AD52B5A5-463F-4BF6-9E0D-E30872BF0070}"/>
              </a:ext>
            </a:extLst>
          </p:cNvPr>
          <p:cNvSpPr/>
          <p:nvPr/>
        </p:nvSpPr>
        <p:spPr>
          <a:xfrm>
            <a:off x="5132435" y="5835799"/>
            <a:ext cx="6046839" cy="75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US" sz="2400" spc="-5">
                <a:solidFill>
                  <a:srgbClr val="0000FF"/>
                </a:solidFill>
                <a:effectLst/>
              </a:rPr>
              <a:t>b</a:t>
            </a:r>
            <a:r>
              <a:rPr lang="en-US" sz="2400">
                <a:solidFill>
                  <a:srgbClr val="0000FF"/>
                </a:solidFill>
                <a:effectLst/>
              </a:rPr>
              <a:t>)</a:t>
            </a:r>
            <a:r>
              <a:rPr lang="en-US" sz="2400" spc="-125">
                <a:solidFill>
                  <a:srgbClr val="0000FF"/>
                </a:solidFill>
                <a:effectLst/>
              </a:rPr>
              <a:t> </a:t>
            </a:r>
            <a:r>
              <a:rPr lang="en-US" sz="2400" spc="-20">
                <a:solidFill>
                  <a:srgbClr val="0000FF"/>
                </a:solidFill>
                <a:effectLst/>
              </a:rPr>
              <a:t>L</a:t>
            </a:r>
            <a:r>
              <a:rPr lang="en-US" sz="2400">
                <a:solidFill>
                  <a:srgbClr val="0000FF"/>
                </a:solidFill>
                <a:effectLst/>
              </a:rPr>
              <a:t>u</a:t>
            </a:r>
            <a:r>
              <a:rPr lang="en-US" sz="2400" spc="-10">
                <a:solidFill>
                  <a:srgbClr val="0000FF"/>
                </a:solidFill>
                <a:effectLst/>
              </a:rPr>
              <a:t>y</a:t>
            </a:r>
            <a:r>
              <a:rPr lang="en-US" sz="2400">
                <a:solidFill>
                  <a:srgbClr val="0000FF"/>
                </a:solidFill>
                <a:effectLst/>
              </a:rPr>
              <a:t>ện</a:t>
            </a:r>
            <a:r>
              <a:rPr lang="en-US" sz="2400" spc="-30">
                <a:solidFill>
                  <a:srgbClr val="0000FF"/>
                </a:solidFill>
                <a:effectLst/>
              </a:rPr>
              <a:t> </a:t>
            </a:r>
            <a:r>
              <a:rPr lang="en-US" sz="2400">
                <a:solidFill>
                  <a:srgbClr val="0000FF"/>
                </a:solidFill>
                <a:effectLst/>
              </a:rPr>
              <a:t>tập</a:t>
            </a:r>
            <a:r>
              <a:rPr lang="en-US" sz="2400" spc="-95">
                <a:solidFill>
                  <a:srgbClr val="0000FF"/>
                </a:solidFill>
                <a:effectLst/>
              </a:rPr>
              <a:t> </a:t>
            </a:r>
            <a:r>
              <a:rPr lang="en-US" sz="2400">
                <a:solidFill>
                  <a:srgbClr val="0000FF"/>
                </a:solidFill>
                <a:effectLst/>
              </a:rPr>
              <a:t>gõ</a:t>
            </a:r>
            <a:r>
              <a:rPr lang="en-US" sz="2400" spc="-95">
                <a:solidFill>
                  <a:srgbClr val="0000FF"/>
                </a:solidFill>
                <a:effectLst/>
              </a:rPr>
              <a:t> </a:t>
            </a:r>
            <a:r>
              <a:rPr lang="en-US" sz="2400">
                <a:solidFill>
                  <a:srgbClr val="0000FF"/>
                </a:solidFill>
                <a:effectLst/>
              </a:rPr>
              <a:t>bàn</a:t>
            </a:r>
            <a:r>
              <a:rPr lang="en-US" sz="2400" spc="-65">
                <a:solidFill>
                  <a:srgbClr val="0000FF"/>
                </a:solidFill>
                <a:effectLst/>
              </a:rPr>
              <a:t> </a:t>
            </a:r>
            <a:r>
              <a:rPr lang="en-US" sz="2400">
                <a:solidFill>
                  <a:srgbClr val="0000FF"/>
                </a:solidFill>
                <a:effectLst/>
              </a:rPr>
              <a:t>phím</a:t>
            </a:r>
            <a:r>
              <a:rPr lang="en-US" sz="2400" spc="-135">
                <a:solidFill>
                  <a:srgbClr val="0000FF"/>
                </a:solidFill>
                <a:effectLst/>
              </a:rPr>
              <a:t> </a:t>
            </a:r>
            <a:r>
              <a:rPr lang="en-US" sz="2400">
                <a:solidFill>
                  <a:srgbClr val="0000FF"/>
                </a:solidFill>
                <a:effectLst/>
              </a:rPr>
              <a:t>t</a:t>
            </a:r>
            <a:r>
              <a:rPr lang="en-US" sz="2400" spc="-10">
                <a:solidFill>
                  <a:srgbClr val="0000FF"/>
                </a:solidFill>
                <a:effectLst/>
              </a:rPr>
              <a:t>r</a:t>
            </a:r>
            <a:r>
              <a:rPr lang="en-US" sz="2400">
                <a:solidFill>
                  <a:srgbClr val="0000FF"/>
                </a:solidFill>
                <a:effectLst/>
              </a:rPr>
              <a:t>ên</a:t>
            </a:r>
            <a:r>
              <a:rPr lang="en-US" sz="2400" spc="-110">
                <a:solidFill>
                  <a:srgbClr val="0000FF"/>
                </a:solidFill>
                <a:effectLst/>
              </a:rPr>
              <a:t> </a:t>
            </a:r>
            <a:r>
              <a:rPr lang="en-US" sz="2400">
                <a:solidFill>
                  <a:srgbClr val="0000FF"/>
                </a:solidFill>
                <a:effectLst/>
              </a:rPr>
              <a:t>m</a:t>
            </a:r>
            <a:r>
              <a:rPr lang="en-US" sz="2400" spc="-10">
                <a:solidFill>
                  <a:srgbClr val="0000FF"/>
                </a:solidFill>
                <a:effectLst/>
              </a:rPr>
              <a:t>á</a:t>
            </a:r>
            <a:r>
              <a:rPr lang="en-US" sz="2400">
                <a:solidFill>
                  <a:srgbClr val="0000FF"/>
                </a:solidFill>
                <a:effectLst/>
              </a:rPr>
              <a:t>y</a:t>
            </a:r>
            <a:r>
              <a:rPr lang="en-US" sz="2400" spc="-35">
                <a:solidFill>
                  <a:srgbClr val="0000FF"/>
                </a:solidFill>
                <a:effectLst/>
              </a:rPr>
              <a:t> </a:t>
            </a:r>
            <a:r>
              <a:rPr lang="en-US" sz="2400">
                <a:solidFill>
                  <a:srgbClr val="0000FF"/>
                </a:solidFill>
                <a:effectLst/>
              </a:rPr>
              <a:t>tính</a:t>
            </a:r>
            <a:r>
              <a:rPr lang="en-US" sz="2400">
                <a:solidFill>
                  <a:srgbClr val="0000FF"/>
                </a:solidFill>
              </a:rPr>
              <a:t>.</a:t>
            </a:r>
            <a:endParaRPr lang="vi-VN" sz="2400">
              <a:solidFill>
                <a:srgbClr val="0000FF"/>
              </a:solidFill>
              <a:ea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xmlns="" id="{92A6AFD9-25CB-4B6D-9CCE-C9971EC89F89}"/>
              </a:ext>
            </a:extLst>
          </p:cNvPr>
          <p:cNvSpPr/>
          <p:nvPr/>
        </p:nvSpPr>
        <p:spPr>
          <a:xfrm>
            <a:off x="4999700" y="3331431"/>
            <a:ext cx="6046839" cy="75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00FF"/>
                </a:solidFill>
                <a:effectLst/>
                <a:latin typeface="Arial" panose="020B0604020202020204" pitchFamily="34" charset="0"/>
                <a:cs typeface="Arial" panose="020B0604020202020204" pitchFamily="34" charset="0"/>
              </a:rPr>
              <a:t>a)</a:t>
            </a:r>
            <a:r>
              <a:rPr lang="en-US" sz="2400" spc="-35">
                <a:solidFill>
                  <a:srgbClr val="0000FF"/>
                </a:solidFill>
                <a:effectLst/>
                <a:latin typeface="Arial" panose="020B0604020202020204" pitchFamily="34" charset="0"/>
                <a:cs typeface="Arial" panose="020B0604020202020204" pitchFamily="34" charset="0"/>
              </a:rPr>
              <a:t> </a:t>
            </a:r>
            <a:r>
              <a:rPr lang="en-US" sz="2400">
                <a:solidFill>
                  <a:srgbClr val="0000FF"/>
                </a:solidFill>
                <a:effectLst/>
                <a:latin typeface="Arial" panose="020B0604020202020204" pitchFamily="34" charset="0"/>
                <a:cs typeface="Arial" panose="020B0604020202020204" pitchFamily="34" charset="0"/>
              </a:rPr>
              <a:t>Bài</a:t>
            </a:r>
            <a:r>
              <a:rPr lang="en-US" sz="2400" spc="-15">
                <a:solidFill>
                  <a:srgbClr val="0000FF"/>
                </a:solidFill>
                <a:effectLst/>
                <a:latin typeface="Arial" panose="020B0604020202020204" pitchFamily="34" charset="0"/>
                <a:cs typeface="Arial" panose="020B0604020202020204" pitchFamily="34" charset="0"/>
              </a:rPr>
              <a:t> </a:t>
            </a:r>
            <a:r>
              <a:rPr lang="en-US" sz="2400">
                <a:solidFill>
                  <a:srgbClr val="0000FF"/>
                </a:solidFill>
                <a:effectLst/>
                <a:latin typeface="Arial" panose="020B0604020202020204" pitchFamily="34" charset="0"/>
                <a:cs typeface="Arial" panose="020B0604020202020204" pitchFamily="34" charset="0"/>
              </a:rPr>
              <a:t>t</a:t>
            </a:r>
            <a:r>
              <a:rPr lang="en-US" sz="2400" spc="5">
                <a:solidFill>
                  <a:srgbClr val="0000FF"/>
                </a:solidFill>
                <a:effectLst/>
                <a:latin typeface="Arial" panose="020B0604020202020204" pitchFamily="34" charset="0"/>
                <a:cs typeface="Arial" panose="020B0604020202020204" pitchFamily="34" charset="0"/>
              </a:rPr>
              <a:t>r</a:t>
            </a:r>
            <a:r>
              <a:rPr lang="en-US" sz="2400">
                <a:solidFill>
                  <a:srgbClr val="0000FF"/>
                </a:solidFill>
                <a:effectLst/>
                <a:latin typeface="Arial" panose="020B0604020202020204" pitchFamily="34" charset="0"/>
                <a:cs typeface="Arial" panose="020B0604020202020204" pitchFamily="34" charset="0"/>
              </a:rPr>
              <a:t>ình</a:t>
            </a:r>
            <a:r>
              <a:rPr lang="en-US" sz="2400" spc="-95">
                <a:solidFill>
                  <a:srgbClr val="0000FF"/>
                </a:solidFill>
                <a:effectLst/>
                <a:latin typeface="Arial" panose="020B0604020202020204" pitchFamily="34" charset="0"/>
                <a:cs typeface="Arial" panose="020B0604020202020204" pitchFamily="34" charset="0"/>
              </a:rPr>
              <a:t> </a:t>
            </a:r>
            <a:r>
              <a:rPr lang="en-US" sz="2400">
                <a:solidFill>
                  <a:srgbClr val="0000FF"/>
                </a:solidFill>
                <a:effectLst/>
                <a:latin typeface="Arial" panose="020B0604020202020204" pitchFamily="34" charset="0"/>
                <a:cs typeface="Arial" panose="020B0604020202020204" pitchFamily="34" charset="0"/>
              </a:rPr>
              <a:t>chiếu</a:t>
            </a:r>
            <a:r>
              <a:rPr lang="en-US" sz="2400" spc="-30">
                <a:solidFill>
                  <a:srgbClr val="0000FF"/>
                </a:solidFill>
                <a:effectLst/>
                <a:latin typeface="Arial" panose="020B0604020202020204" pitchFamily="34" charset="0"/>
                <a:cs typeface="Arial" panose="020B0604020202020204" pitchFamily="34" charset="0"/>
              </a:rPr>
              <a:t> </a:t>
            </a:r>
            <a:r>
              <a:rPr lang="en-US" sz="2400" spc="-5">
                <a:solidFill>
                  <a:srgbClr val="0000FF"/>
                </a:solidFill>
                <a:effectLst/>
                <a:latin typeface="Arial" panose="020B0604020202020204" pitchFamily="34" charset="0"/>
                <a:cs typeface="Arial" panose="020B0604020202020204" pitchFamily="34" charset="0"/>
              </a:rPr>
              <a:t>g</a:t>
            </a:r>
            <a:r>
              <a:rPr lang="en-US" sz="2400">
                <a:solidFill>
                  <a:srgbClr val="0000FF"/>
                </a:solidFill>
                <a:effectLst/>
                <a:latin typeface="Arial" panose="020B0604020202020204" pitchFamily="34" charset="0"/>
                <a:cs typeface="Arial" panose="020B0604020202020204" pitchFamily="34" charset="0"/>
              </a:rPr>
              <a:t>iới</a:t>
            </a:r>
            <a:r>
              <a:rPr lang="en-US" sz="2400" spc="-45">
                <a:solidFill>
                  <a:srgbClr val="0000FF"/>
                </a:solidFill>
                <a:effectLst/>
                <a:latin typeface="Arial" panose="020B0604020202020204" pitchFamily="34" charset="0"/>
                <a:cs typeface="Arial" panose="020B0604020202020204" pitchFamily="34" charset="0"/>
              </a:rPr>
              <a:t> </a:t>
            </a:r>
            <a:r>
              <a:rPr lang="en-US" sz="2400">
                <a:solidFill>
                  <a:srgbClr val="0000FF"/>
                </a:solidFill>
                <a:effectLst/>
                <a:latin typeface="Arial" panose="020B0604020202020204" pitchFamily="34" charset="0"/>
                <a:cs typeface="Arial" panose="020B0604020202020204" pitchFamily="34" charset="0"/>
              </a:rPr>
              <a:t>thiệu</a:t>
            </a:r>
            <a:r>
              <a:rPr lang="en-US" sz="2400" spc="-80">
                <a:solidFill>
                  <a:srgbClr val="0000FF"/>
                </a:solidFill>
                <a:effectLst/>
                <a:latin typeface="Arial" panose="020B0604020202020204" pitchFamily="34" charset="0"/>
                <a:cs typeface="Arial" panose="020B0604020202020204" pitchFamily="34" charset="0"/>
              </a:rPr>
              <a:t> </a:t>
            </a:r>
            <a:r>
              <a:rPr lang="en-US" sz="2400">
                <a:solidFill>
                  <a:srgbClr val="0000FF"/>
                </a:solidFill>
                <a:effectLst/>
                <a:latin typeface="Arial" panose="020B0604020202020204" pitchFamily="34" charset="0"/>
                <a:cs typeface="Arial" panose="020B0604020202020204" pitchFamily="34" charset="0"/>
              </a:rPr>
              <a:t>cách</a:t>
            </a:r>
            <a:r>
              <a:rPr lang="en-US" sz="2400" spc="-20">
                <a:solidFill>
                  <a:srgbClr val="0000FF"/>
                </a:solidFill>
                <a:effectLst/>
                <a:latin typeface="Arial" panose="020B0604020202020204" pitchFamily="34" charset="0"/>
                <a:cs typeface="Arial" panose="020B0604020202020204" pitchFamily="34" charset="0"/>
              </a:rPr>
              <a:t> </a:t>
            </a:r>
            <a:r>
              <a:rPr lang="en-US" sz="2400">
                <a:solidFill>
                  <a:srgbClr val="0000FF"/>
                </a:solidFill>
                <a:effectLst/>
                <a:latin typeface="Arial" panose="020B0604020202020204" pitchFamily="34" charset="0"/>
                <a:cs typeface="Arial" panose="020B0604020202020204" pitchFamily="34" charset="0"/>
              </a:rPr>
              <a:t>sắp</a:t>
            </a:r>
            <a:r>
              <a:rPr lang="en-US" sz="2400" spc="-65">
                <a:solidFill>
                  <a:srgbClr val="0000FF"/>
                </a:solidFill>
                <a:effectLst/>
                <a:latin typeface="Arial" panose="020B0604020202020204" pitchFamily="34" charset="0"/>
                <a:cs typeface="Arial" panose="020B0604020202020204" pitchFamily="34" charset="0"/>
              </a:rPr>
              <a:t> </a:t>
            </a:r>
            <a:r>
              <a:rPr lang="en-US" sz="2400" spc="-20">
                <a:solidFill>
                  <a:srgbClr val="0000FF"/>
                </a:solidFill>
                <a:effectLst/>
                <a:latin typeface="Arial" panose="020B0604020202020204" pitchFamily="34" charset="0"/>
                <a:cs typeface="Arial" panose="020B0604020202020204" pitchFamily="34" charset="0"/>
              </a:rPr>
              <a:t>x</a:t>
            </a:r>
            <a:r>
              <a:rPr lang="en-US" sz="2400">
                <a:solidFill>
                  <a:srgbClr val="0000FF"/>
                </a:solidFill>
                <a:effectLst/>
                <a:latin typeface="Arial" panose="020B0604020202020204" pitchFamily="34" charset="0"/>
                <a:cs typeface="Arial" panose="020B0604020202020204" pitchFamily="34" charset="0"/>
              </a:rPr>
              <a:t>ế</a:t>
            </a:r>
            <a:r>
              <a:rPr lang="en-US" sz="2400" spc="-30">
                <a:solidFill>
                  <a:srgbClr val="0000FF"/>
                </a:solidFill>
                <a:effectLst/>
                <a:latin typeface="Arial" panose="020B0604020202020204" pitchFamily="34" charset="0"/>
                <a:cs typeface="Arial" panose="020B0604020202020204" pitchFamily="34" charset="0"/>
              </a:rPr>
              <a:t>p</a:t>
            </a:r>
            <a:r>
              <a:rPr lang="en-US" sz="2400">
                <a:solidFill>
                  <a:srgbClr val="0000FF"/>
                </a:solidFill>
                <a:effectLst/>
                <a:latin typeface="Arial" panose="020B0604020202020204" pitchFamily="34" charset="0"/>
                <a:cs typeface="Arial" panose="020B0604020202020204" pitchFamily="34" charset="0"/>
              </a:rPr>
              <a:t>.</a:t>
            </a:r>
            <a:endParaRPr lang="vi-VN" sz="2400">
              <a:solidFill>
                <a:srgbClr val="0000FF"/>
              </a:solidFill>
              <a:effectLst/>
              <a:latin typeface="Arial" panose="020B0604020202020204" pitchFamily="34" charset="0"/>
              <a:ea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xmlns="" id="{0C543EE8-D4C2-4B2C-8DF6-3C556948F177}"/>
              </a:ext>
            </a:extLst>
          </p:cNvPr>
          <p:cNvSpPr/>
          <p:nvPr/>
        </p:nvSpPr>
        <p:spPr>
          <a:xfrm>
            <a:off x="5132436" y="2500407"/>
            <a:ext cx="6046839" cy="75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spc="-5">
                <a:solidFill>
                  <a:srgbClr val="0000FF"/>
                </a:solidFill>
                <a:effectLst/>
              </a:rPr>
              <a:t>b</a:t>
            </a:r>
            <a:r>
              <a:rPr lang="en-US" sz="2400">
                <a:solidFill>
                  <a:srgbClr val="0000FF"/>
                </a:solidFill>
                <a:effectLst/>
              </a:rPr>
              <a:t>)</a:t>
            </a:r>
            <a:r>
              <a:rPr lang="en-US" sz="2400" spc="-125">
                <a:solidFill>
                  <a:srgbClr val="0000FF"/>
                </a:solidFill>
                <a:effectLst/>
              </a:rPr>
              <a:t> </a:t>
            </a:r>
            <a:r>
              <a:rPr lang="en-US" sz="2400" spc="5">
                <a:solidFill>
                  <a:srgbClr val="0000FF"/>
                </a:solidFill>
                <a:effectLst/>
              </a:rPr>
              <a:t>S</a:t>
            </a:r>
            <a:r>
              <a:rPr lang="en-US" sz="2400">
                <a:solidFill>
                  <a:srgbClr val="0000FF"/>
                </a:solidFill>
                <a:effectLst/>
              </a:rPr>
              <a:t>ách,</a:t>
            </a:r>
            <a:r>
              <a:rPr lang="en-US" sz="2400" spc="-70">
                <a:solidFill>
                  <a:srgbClr val="0000FF"/>
                </a:solidFill>
                <a:effectLst/>
              </a:rPr>
              <a:t> </a:t>
            </a:r>
            <a:r>
              <a:rPr lang="en-US" sz="2400" spc="-10">
                <a:solidFill>
                  <a:srgbClr val="0000FF"/>
                </a:solidFill>
                <a:effectLst/>
              </a:rPr>
              <a:t>v</a:t>
            </a:r>
            <a:r>
              <a:rPr lang="en-US" sz="2400" spc="-25">
                <a:solidFill>
                  <a:srgbClr val="0000FF"/>
                </a:solidFill>
                <a:effectLst/>
              </a:rPr>
              <a:t>ở</a:t>
            </a:r>
            <a:r>
              <a:rPr lang="en-US" sz="2400">
                <a:solidFill>
                  <a:srgbClr val="0000FF"/>
                </a:solidFill>
                <a:effectLst/>
              </a:rPr>
              <a:t>,</a:t>
            </a:r>
            <a:r>
              <a:rPr lang="en-US" sz="2400" spc="-35">
                <a:solidFill>
                  <a:srgbClr val="0000FF"/>
                </a:solidFill>
                <a:effectLst/>
              </a:rPr>
              <a:t> </a:t>
            </a:r>
            <a:r>
              <a:rPr lang="en-US" sz="2400">
                <a:solidFill>
                  <a:srgbClr val="0000FF"/>
                </a:solidFill>
                <a:effectLst/>
              </a:rPr>
              <a:t>tru</a:t>
            </a:r>
            <a:r>
              <a:rPr lang="en-US" sz="2400" spc="-10">
                <a:solidFill>
                  <a:srgbClr val="0000FF"/>
                </a:solidFill>
                <a:effectLst/>
              </a:rPr>
              <a:t>y</a:t>
            </a:r>
            <a:r>
              <a:rPr lang="en-US" sz="2400">
                <a:solidFill>
                  <a:srgbClr val="0000FF"/>
                </a:solidFill>
                <a:effectLst/>
              </a:rPr>
              <a:t>ện thiếu</a:t>
            </a:r>
            <a:r>
              <a:rPr lang="en-US" sz="2400" spc="-80">
                <a:solidFill>
                  <a:srgbClr val="0000FF"/>
                </a:solidFill>
                <a:effectLst/>
              </a:rPr>
              <a:t> </a:t>
            </a:r>
            <a:r>
              <a:rPr lang="en-US" sz="2400">
                <a:solidFill>
                  <a:srgbClr val="0000FF"/>
                </a:solidFill>
                <a:effectLst/>
              </a:rPr>
              <a:t>nhi,</a:t>
            </a:r>
            <a:r>
              <a:rPr lang="en-US" sz="2400" spc="-65">
                <a:solidFill>
                  <a:srgbClr val="0000FF"/>
                </a:solidFill>
                <a:effectLst/>
              </a:rPr>
              <a:t> </a:t>
            </a:r>
            <a:r>
              <a:rPr lang="en-US" sz="2400">
                <a:solidFill>
                  <a:srgbClr val="0000FF"/>
                </a:solidFill>
                <a:effectLst/>
              </a:rPr>
              <a:t>đồ</a:t>
            </a:r>
            <a:r>
              <a:rPr lang="en-US" sz="2400" spc="-80">
                <a:solidFill>
                  <a:srgbClr val="0000FF"/>
                </a:solidFill>
                <a:effectLst/>
              </a:rPr>
              <a:t> </a:t>
            </a:r>
            <a:r>
              <a:rPr lang="en-US" sz="2400">
                <a:solidFill>
                  <a:srgbClr val="0000FF"/>
                </a:solidFill>
                <a:effectLst/>
              </a:rPr>
              <a:t>dùng</a:t>
            </a:r>
            <a:r>
              <a:rPr lang="en-US" sz="2400" spc="-80">
                <a:solidFill>
                  <a:srgbClr val="0000FF"/>
                </a:solidFill>
                <a:effectLst/>
              </a:rPr>
              <a:t> </a:t>
            </a:r>
            <a:r>
              <a:rPr lang="en-US" sz="2400">
                <a:solidFill>
                  <a:srgbClr val="0000FF"/>
                </a:solidFill>
                <a:effectLst/>
              </a:rPr>
              <a:t>học</a:t>
            </a:r>
            <a:r>
              <a:rPr lang="en-US" sz="2400" spc="-65">
                <a:solidFill>
                  <a:srgbClr val="0000FF"/>
                </a:solidFill>
                <a:effectLst/>
              </a:rPr>
              <a:t> </a:t>
            </a:r>
            <a:r>
              <a:rPr lang="en-US" sz="2400">
                <a:solidFill>
                  <a:srgbClr val="0000FF"/>
                </a:solidFill>
                <a:effectLst/>
              </a:rPr>
              <a:t>tập đã</a:t>
            </a:r>
            <a:r>
              <a:rPr lang="en-US" sz="2400" spc="25">
                <a:solidFill>
                  <a:srgbClr val="0000FF"/>
                </a:solidFill>
                <a:effectLst/>
              </a:rPr>
              <a:t> </a:t>
            </a:r>
            <a:r>
              <a:rPr lang="en-US" sz="2400">
                <a:solidFill>
                  <a:srgbClr val="0000FF"/>
                </a:solidFill>
                <a:effectLst/>
              </a:rPr>
              <a:t>được</a:t>
            </a:r>
            <a:r>
              <a:rPr lang="en-US" sz="2400" spc="-70">
                <a:solidFill>
                  <a:srgbClr val="0000FF"/>
                </a:solidFill>
                <a:effectLst/>
              </a:rPr>
              <a:t> </a:t>
            </a:r>
            <a:r>
              <a:rPr lang="en-US" sz="2400">
                <a:solidFill>
                  <a:srgbClr val="0000FF"/>
                </a:solidFill>
                <a:effectLst/>
              </a:rPr>
              <a:t>sắp</a:t>
            </a:r>
            <a:r>
              <a:rPr lang="en-US" sz="2400" spc="-45">
                <a:solidFill>
                  <a:srgbClr val="0000FF"/>
                </a:solidFill>
                <a:effectLst/>
              </a:rPr>
              <a:t> </a:t>
            </a:r>
            <a:r>
              <a:rPr lang="en-US" sz="2400" spc="-20">
                <a:solidFill>
                  <a:srgbClr val="0000FF"/>
                </a:solidFill>
                <a:effectLst/>
              </a:rPr>
              <a:t>x</a:t>
            </a:r>
            <a:r>
              <a:rPr lang="en-US" sz="2400">
                <a:solidFill>
                  <a:srgbClr val="0000FF"/>
                </a:solidFill>
                <a:effectLst/>
              </a:rPr>
              <a:t>ếp</a:t>
            </a:r>
            <a:r>
              <a:rPr lang="en-US" sz="2400" spc="65">
                <a:solidFill>
                  <a:srgbClr val="0000FF"/>
                </a:solidFill>
                <a:effectLst/>
              </a:rPr>
              <a:t> </a:t>
            </a:r>
            <a:r>
              <a:rPr lang="en-US" sz="2400" spc="-5">
                <a:solidFill>
                  <a:srgbClr val="0000FF"/>
                </a:solidFill>
                <a:effectLst/>
              </a:rPr>
              <a:t>v</a:t>
            </a:r>
            <a:r>
              <a:rPr lang="en-US" sz="2400">
                <a:solidFill>
                  <a:srgbClr val="0000FF"/>
                </a:solidFill>
                <a:effectLst/>
              </a:rPr>
              <a:t>ào</a:t>
            </a:r>
            <a:r>
              <a:rPr lang="en-US" sz="2400" spc="40">
                <a:solidFill>
                  <a:srgbClr val="0000FF"/>
                </a:solidFill>
                <a:effectLst/>
              </a:rPr>
              <a:t> </a:t>
            </a:r>
            <a:r>
              <a:rPr lang="en-US" sz="2400">
                <a:solidFill>
                  <a:srgbClr val="0000FF"/>
                </a:solidFill>
                <a:effectLst/>
              </a:rPr>
              <a:t>thư</a:t>
            </a:r>
            <a:r>
              <a:rPr lang="en-US" sz="2400" spc="65">
                <a:solidFill>
                  <a:srgbClr val="0000FF"/>
                </a:solidFill>
                <a:effectLst/>
              </a:rPr>
              <a:t> </a:t>
            </a:r>
            <a:r>
              <a:rPr lang="en-US" sz="2400">
                <a:solidFill>
                  <a:srgbClr val="0000FF"/>
                </a:solidFill>
                <a:effectLst/>
              </a:rPr>
              <a:t>viện</a:t>
            </a:r>
            <a:r>
              <a:rPr lang="en-US" sz="2400" spc="110">
                <a:solidFill>
                  <a:srgbClr val="0000FF"/>
                </a:solidFill>
                <a:effectLst/>
              </a:rPr>
              <a:t> </a:t>
            </a:r>
            <a:r>
              <a:rPr lang="en-US" sz="2400">
                <a:solidFill>
                  <a:srgbClr val="0000FF"/>
                </a:solidFill>
                <a:effectLst/>
              </a:rPr>
              <a:t>của</a:t>
            </a:r>
            <a:r>
              <a:rPr lang="en-US" sz="2400" spc="-5">
                <a:solidFill>
                  <a:srgbClr val="0000FF"/>
                </a:solidFill>
                <a:effectLst/>
              </a:rPr>
              <a:t> </a:t>
            </a:r>
            <a:r>
              <a:rPr lang="en-US" sz="2400">
                <a:solidFill>
                  <a:srgbClr val="0000FF"/>
                </a:solidFill>
                <a:effectLst/>
              </a:rPr>
              <a:t>lớ</a:t>
            </a:r>
            <a:r>
              <a:rPr lang="en-US" sz="2400" spc="-30">
                <a:solidFill>
                  <a:srgbClr val="0000FF"/>
                </a:solidFill>
                <a:effectLst/>
              </a:rPr>
              <a:t>p</a:t>
            </a:r>
            <a:endParaRPr lang="vi-VN" sz="2400">
              <a:solidFill>
                <a:srgbClr val="0000FF"/>
              </a:solidFill>
              <a:effectLst/>
              <a:latin typeface="Arial" panose="020B0604020202020204" pitchFamily="34" charset="0"/>
              <a:ea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xmlns="" id="{B2C5B4BA-26C3-413C-9F74-78DD1D6CF4F4}"/>
              </a:ext>
            </a:extLst>
          </p:cNvPr>
          <p:cNvGrpSpPr/>
          <p:nvPr/>
        </p:nvGrpSpPr>
        <p:grpSpPr>
          <a:xfrm>
            <a:off x="258604" y="2540036"/>
            <a:ext cx="1508237" cy="1433667"/>
            <a:chOff x="181128" y="2335547"/>
            <a:chExt cx="1508237" cy="1433667"/>
          </a:xfrm>
        </p:grpSpPr>
        <p:pic>
          <p:nvPicPr>
            <p:cNvPr id="29" name="Picture 28">
              <a:extLst>
                <a:ext uri="{FF2B5EF4-FFF2-40B4-BE49-F238E27FC236}">
                  <a16:creationId xmlns:a16="http://schemas.microsoft.com/office/drawing/2014/main" xmlns="" id="{04FA8DB0-D5BE-4E25-B473-27692503B7CB}"/>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81128" y="2335547"/>
              <a:ext cx="1508237" cy="1433667"/>
            </a:xfrm>
            <a:prstGeom prst="rect">
              <a:avLst/>
            </a:prstGeom>
          </p:spPr>
        </p:pic>
        <p:sp>
          <p:nvSpPr>
            <p:cNvPr id="30" name="Oval 29">
              <a:extLst>
                <a:ext uri="{FF2B5EF4-FFF2-40B4-BE49-F238E27FC236}">
                  <a16:creationId xmlns:a16="http://schemas.microsoft.com/office/drawing/2014/main" xmlns="" id="{E8DFF332-2F15-4581-A5B5-4AFC7B66EF6E}"/>
                </a:ext>
              </a:extLst>
            </p:cNvPr>
            <p:cNvSpPr/>
            <p:nvPr/>
          </p:nvSpPr>
          <p:spPr>
            <a:xfrm>
              <a:off x="489664" y="2665095"/>
              <a:ext cx="867187" cy="788831"/>
            </a:xfrm>
            <a:prstGeom prst="ellipse">
              <a:avLst/>
            </a:prstGeom>
            <a:solidFill>
              <a:schemeClr val="accent4">
                <a:lumMod val="60000"/>
                <a:lumOff val="4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a:r>
                <a:rPr lang="en-US" b="1">
                  <a:solidFill>
                    <a:schemeClr val="tx1"/>
                  </a:solidFill>
                </a:rPr>
                <a:t>Đáp án</a:t>
              </a:r>
              <a:endParaRPr lang="vi-VN" b="1">
                <a:solidFill>
                  <a:schemeClr val="tx1"/>
                </a:solidFill>
              </a:endParaRPr>
            </a:p>
          </p:txBody>
        </p:sp>
      </p:grpSp>
      <p:grpSp>
        <p:nvGrpSpPr>
          <p:cNvPr id="31" name="Group 30">
            <a:extLst>
              <a:ext uri="{FF2B5EF4-FFF2-40B4-BE49-F238E27FC236}">
                <a16:creationId xmlns:a16="http://schemas.microsoft.com/office/drawing/2014/main" xmlns="" id="{6E66972C-3D01-4249-97E6-A1D34A3F89DA}"/>
              </a:ext>
            </a:extLst>
          </p:cNvPr>
          <p:cNvGrpSpPr/>
          <p:nvPr/>
        </p:nvGrpSpPr>
        <p:grpSpPr>
          <a:xfrm>
            <a:off x="302388" y="5151726"/>
            <a:ext cx="1508237" cy="1433667"/>
            <a:chOff x="181128" y="2335547"/>
            <a:chExt cx="1508237" cy="1433667"/>
          </a:xfrm>
        </p:grpSpPr>
        <p:pic>
          <p:nvPicPr>
            <p:cNvPr id="32" name="Picture 31">
              <a:extLst>
                <a:ext uri="{FF2B5EF4-FFF2-40B4-BE49-F238E27FC236}">
                  <a16:creationId xmlns:a16="http://schemas.microsoft.com/office/drawing/2014/main" xmlns="" id="{33146B2D-C07A-4ED8-A6DE-23C8F064CABA}"/>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81128" y="2335547"/>
              <a:ext cx="1508237" cy="1433667"/>
            </a:xfrm>
            <a:prstGeom prst="rect">
              <a:avLst/>
            </a:prstGeom>
          </p:spPr>
        </p:pic>
        <p:sp>
          <p:nvSpPr>
            <p:cNvPr id="33" name="Oval 32">
              <a:extLst>
                <a:ext uri="{FF2B5EF4-FFF2-40B4-BE49-F238E27FC236}">
                  <a16:creationId xmlns:a16="http://schemas.microsoft.com/office/drawing/2014/main" xmlns="" id="{C9EC69B8-DB8D-437B-BC08-5CB81DCEE9CF}"/>
                </a:ext>
              </a:extLst>
            </p:cNvPr>
            <p:cNvSpPr/>
            <p:nvPr/>
          </p:nvSpPr>
          <p:spPr>
            <a:xfrm>
              <a:off x="489664" y="2665095"/>
              <a:ext cx="867187" cy="788831"/>
            </a:xfrm>
            <a:prstGeom prst="ellipse">
              <a:avLst/>
            </a:prstGeom>
            <a:solidFill>
              <a:schemeClr val="accent4">
                <a:lumMod val="60000"/>
                <a:lumOff val="4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a:r>
                <a:rPr lang="en-US" b="1">
                  <a:solidFill>
                    <a:schemeClr val="tx1"/>
                  </a:solidFill>
                </a:rPr>
                <a:t>Đáp án</a:t>
              </a:r>
              <a:endParaRPr lang="vi-VN" b="1">
                <a:solidFill>
                  <a:schemeClr val="tx1"/>
                </a:solidFill>
              </a:endParaRPr>
            </a:p>
          </p:txBody>
        </p:sp>
      </p:grpSp>
    </p:spTree>
    <p:extLst>
      <p:ext uri="{BB962C8B-B14F-4D97-AF65-F5344CB8AC3E}">
        <p14:creationId xmlns:p14="http://schemas.microsoft.com/office/powerpoint/2010/main" val="28293979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8"/>
                                        </p:tgtEl>
                                      </p:cBhvr>
                                    </p:animEffect>
                                    <p:set>
                                      <p:cBhvr>
                                        <p:cTn id="10" dur="1" fill="hold">
                                          <p:stCondLst>
                                            <p:cond delay="499"/>
                                          </p:stCondLst>
                                        </p:cTn>
                                        <p:tgtEl>
                                          <p:spTgt spid="1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childTnLst>
              </p:cTn>
              <p:nextCondLst>
                <p:cond evt="onClick" delay="0">
                  <p:tgtEl>
                    <p:spTgt spid="8"/>
                  </p:tgtEl>
                </p:cond>
              </p:nextCondLst>
            </p:seq>
            <p:seq concurrent="1" nextAc="seek">
              <p:cTn id="17" restart="whenNotActive" fill="hold" evtFilter="cancelBubble" nodeType="interactiveSeq">
                <p:stCondLst>
                  <p:cond evt="onClick" delay="0">
                    <p:tgtEl>
                      <p:spTgt spid="31"/>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22"/>
                                        </p:tgtEl>
                                      </p:cBhvr>
                                    </p:animEffect>
                                    <p:set>
                                      <p:cBhvr>
                                        <p:cTn id="25" dur="1" fill="hold">
                                          <p:stCondLst>
                                            <p:cond delay="499"/>
                                          </p:stCondLst>
                                        </p:cTn>
                                        <p:tgtEl>
                                          <p:spTgt spid="22"/>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childTnLst>
                    </p:cTn>
                  </p:par>
                </p:childTnLst>
              </p:cTn>
              <p:nextCondLst>
                <p:cond evt="onClick" delay="0">
                  <p:tgtEl>
                    <p:spTgt spid="31"/>
                  </p:tgtEl>
                </p:cond>
              </p:nextCondLst>
            </p:seq>
          </p:childTnLst>
        </p:cTn>
      </p:par>
    </p:tnLst>
    <p:bldLst>
      <p:bldP spid="17" grpId="0"/>
      <p:bldP spid="18" grpId="0"/>
      <p:bldP spid="20" grpId="0"/>
      <p:bldP spid="22" grpId="0"/>
      <p:bldP spid="23" grpId="0"/>
      <p:bldP spid="25"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DBC0B96-3574-47E5-A4D7-0EF2536DB02D}"/>
              </a:ext>
            </a:extLst>
          </p:cNvPr>
          <p:cNvSpPr/>
          <p:nvPr/>
        </p:nvSpPr>
        <p:spPr>
          <a:xfrm>
            <a:off x="933833" y="1193595"/>
            <a:ext cx="10722078" cy="892552"/>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just" defTabSz="914400" rtl="0" eaLnBrk="1" fontAlgn="auto" latinLnBrk="0" hangingPunct="1">
              <a:lnSpc>
                <a:spcPct val="100000"/>
              </a:lnSpc>
              <a:spcBef>
                <a:spcPts val="600"/>
              </a:spcBef>
              <a:spcAft>
                <a:spcPts val="0"/>
              </a:spcAft>
              <a:buClrTx/>
              <a:buSzTx/>
              <a:buFontTx/>
              <a:buNone/>
              <a:tabLst/>
              <a:defRPr/>
            </a:pPr>
            <a:r>
              <a:rPr lang="en-US" sz="2600">
                <a:solidFill>
                  <a:srgbClr val="FF198C"/>
                </a:solidFill>
                <a:latin typeface="Arial" panose="020B0604020202020204" pitchFamily="34" charset="0"/>
                <a:ea typeface="Arial" panose="020B0604020202020204" pitchFamily="34" charset="0"/>
              </a:rPr>
              <a:t>2. Máy tính ở nhà của ngọc có phần mềm Basic Mouse Skills, cô giáo nhắc ngọc cần luyện tập sử dụng chuột máy tính ở nhà. </a:t>
            </a:r>
            <a:endParaRPr lang="vi-VN" sz="2600">
              <a:solidFill>
                <a:srgbClr val="FF198C"/>
              </a:solidFill>
              <a:latin typeface="Arial" panose="020B0604020202020204" pitchFamily="34" charset="0"/>
              <a:ea typeface="Arial" panose="020B0604020202020204" pitchFamily="34" charset="0"/>
            </a:endParaRPr>
          </a:p>
        </p:txBody>
      </p:sp>
      <p:pic>
        <p:nvPicPr>
          <p:cNvPr id="3" name="Picture 2">
            <a:extLst>
              <a:ext uri="{FF2B5EF4-FFF2-40B4-BE49-F238E27FC236}">
                <a16:creationId xmlns:a16="http://schemas.microsoft.com/office/drawing/2014/main" xmlns="" id="{3BDFD077-700D-4281-AA87-57B3F949DABC}"/>
              </a:ext>
            </a:extLst>
          </p:cNvPr>
          <p:cNvPicPr>
            <a:picLocks noChangeAspect="1"/>
          </p:cNvPicPr>
          <p:nvPr/>
        </p:nvPicPr>
        <p:blipFill>
          <a:blip r:embed="rId2"/>
          <a:stretch>
            <a:fillRect/>
          </a:stretch>
        </p:blipFill>
        <p:spPr>
          <a:xfrm>
            <a:off x="181128" y="52919"/>
            <a:ext cx="2961976" cy="1038462"/>
          </a:xfrm>
          <a:prstGeom prst="rect">
            <a:avLst/>
          </a:prstGeom>
        </p:spPr>
      </p:pic>
      <p:graphicFrame>
        <p:nvGraphicFramePr>
          <p:cNvPr id="7" name="Table 6">
            <a:extLst>
              <a:ext uri="{FF2B5EF4-FFF2-40B4-BE49-F238E27FC236}">
                <a16:creationId xmlns:a16="http://schemas.microsoft.com/office/drawing/2014/main" xmlns="" id="{4BB94576-3D38-4C97-85F0-863354D676F3}"/>
              </a:ext>
            </a:extLst>
          </p:cNvPr>
          <p:cNvGraphicFramePr>
            <a:graphicFrameLocks noGrp="1"/>
          </p:cNvGraphicFramePr>
          <p:nvPr>
            <p:extLst>
              <p:ext uri="{D42A27DB-BD31-4B8C-83A1-F6EECF244321}">
                <p14:modId xmlns:p14="http://schemas.microsoft.com/office/powerpoint/2010/main" val="4077197736"/>
              </p:ext>
            </p:extLst>
          </p:nvPr>
        </p:nvGraphicFramePr>
        <p:xfrm>
          <a:off x="2094271" y="3284363"/>
          <a:ext cx="9438968" cy="1878872"/>
        </p:xfrm>
        <a:graphic>
          <a:graphicData uri="http://schemas.openxmlformats.org/drawingml/2006/table">
            <a:tbl>
              <a:tblPr firstRow="1" firstCol="1" lastRow="1" lastCol="1" bandRow="1" bandCol="1">
                <a:effectLst/>
                <a:tableStyleId>{2D5ABB26-0587-4C30-8999-92F81FD0307C}</a:tableStyleId>
              </a:tblPr>
              <a:tblGrid>
                <a:gridCol w="3127450">
                  <a:extLst>
                    <a:ext uri="{9D8B030D-6E8A-4147-A177-3AD203B41FA5}">
                      <a16:colId xmlns:a16="http://schemas.microsoft.com/office/drawing/2014/main" xmlns="" val="2409516120"/>
                    </a:ext>
                  </a:extLst>
                </a:gridCol>
                <a:gridCol w="6311518">
                  <a:extLst>
                    <a:ext uri="{9D8B030D-6E8A-4147-A177-3AD203B41FA5}">
                      <a16:colId xmlns:a16="http://schemas.microsoft.com/office/drawing/2014/main" xmlns="" val="3368467599"/>
                    </a:ext>
                  </a:extLst>
                </a:gridCol>
              </a:tblGrid>
              <a:tr h="844213">
                <a:tc>
                  <a:txBody>
                    <a:bodyPr/>
                    <a:lstStyle/>
                    <a:p>
                      <a:pPr>
                        <a:lnSpc>
                          <a:spcPts val="650"/>
                        </a:lnSpc>
                        <a:spcBef>
                          <a:spcPts val="40"/>
                        </a:spcBef>
                        <a:spcAft>
                          <a:spcPts val="1000"/>
                        </a:spcAft>
                      </a:pPr>
                      <a:r>
                        <a:rPr lang="en-US" sz="2400">
                          <a:effectLst/>
                        </a:rPr>
                        <a:t> </a:t>
                      </a:r>
                      <a:endParaRPr lang="vi-VN" sz="2400">
                        <a:effectLst/>
                      </a:endParaRPr>
                    </a:p>
                    <a:p>
                      <a:pPr marL="44450">
                        <a:lnSpc>
                          <a:spcPct val="115000"/>
                        </a:lnSpc>
                        <a:spcAft>
                          <a:spcPts val="1000"/>
                        </a:spcAft>
                      </a:pPr>
                      <a:r>
                        <a:rPr lang="en-US" sz="2400">
                          <a:effectLst/>
                        </a:rPr>
                        <a:t>1.</a:t>
                      </a:r>
                      <a:r>
                        <a:rPr lang="en-US" sz="2400" spc="-35">
                          <a:effectLst/>
                        </a:rPr>
                        <a:t> </a:t>
                      </a:r>
                      <a:r>
                        <a:rPr lang="en-US" sz="2400" spc="10">
                          <a:effectLst/>
                        </a:rPr>
                        <a:t>N</a:t>
                      </a:r>
                      <a:r>
                        <a:rPr lang="en-US" sz="2400">
                          <a:effectLst/>
                        </a:rPr>
                        <a:t>hững</a:t>
                      </a:r>
                      <a:r>
                        <a:rPr lang="en-US" sz="2400" spc="-130">
                          <a:effectLst/>
                        </a:rPr>
                        <a:t> </a:t>
                      </a:r>
                      <a:r>
                        <a:rPr lang="en-US" sz="2400" spc="-5">
                          <a:effectLst/>
                        </a:rPr>
                        <a:t>g</a:t>
                      </a:r>
                      <a:r>
                        <a:rPr lang="en-US" sz="2400">
                          <a:effectLst/>
                        </a:rPr>
                        <a:t>ì</a:t>
                      </a:r>
                      <a:r>
                        <a:rPr lang="en-US" sz="2400" spc="-135">
                          <a:effectLst/>
                        </a:rPr>
                        <a:t> </a:t>
                      </a:r>
                      <a:r>
                        <a:rPr lang="en-US" sz="2400">
                          <a:effectLst/>
                        </a:rPr>
                        <a:t>đã</a:t>
                      </a:r>
                      <a:r>
                        <a:rPr lang="en-US" sz="2400" spc="-45">
                          <a:effectLst/>
                        </a:rPr>
                        <a:t> </a:t>
                      </a:r>
                      <a:r>
                        <a:rPr lang="en-US" sz="2400" spc="-5">
                          <a:effectLst/>
                        </a:rPr>
                        <a:t>c</a:t>
                      </a:r>
                      <a:r>
                        <a:rPr lang="en-US" sz="2400">
                          <a:effectLst/>
                        </a:rPr>
                        <a:t>ó</a:t>
                      </a:r>
                      <a:r>
                        <a:rPr lang="en-US" sz="2400" spc="-50">
                          <a:effectLst/>
                        </a:rPr>
                        <a:t> </a:t>
                      </a:r>
                      <a:r>
                        <a:rPr lang="en-US" sz="2400">
                          <a:effectLst/>
                        </a:rPr>
                        <a:t>trước</a:t>
                      </a:r>
                      <a:endParaRPr lang="vi-VN" sz="240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nSpc>
                          <a:spcPts val="650"/>
                        </a:lnSpc>
                        <a:spcBef>
                          <a:spcPts val="40"/>
                        </a:spcBef>
                        <a:spcAft>
                          <a:spcPts val="1000"/>
                        </a:spcAft>
                      </a:pPr>
                      <a:r>
                        <a:rPr lang="en-US" sz="2400">
                          <a:effectLst/>
                          <a:latin typeface="Arial" panose="020B0604020202020204" pitchFamily="34" charset="0"/>
                          <a:ea typeface="Arial" panose="020B0604020202020204" pitchFamily="34" charset="0"/>
                          <a:cs typeface="Times New Roman" panose="02020603050405020304" pitchFamily="18" charset="0"/>
                        </a:rPr>
                        <a:t> </a:t>
                      </a:r>
                      <a:endParaRPr lang="vi-VN" sz="24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extLst>
                  <a:ext uri="{0D108BD9-81ED-4DB2-BD59-A6C34878D82A}">
                    <a16:rowId xmlns:a16="http://schemas.microsoft.com/office/drawing/2014/main" xmlns="" val="2047595980"/>
                  </a:ext>
                </a:extLst>
              </a:tr>
              <a:tr h="1034659">
                <a:tc>
                  <a:txBody>
                    <a:bodyPr/>
                    <a:lstStyle/>
                    <a:p>
                      <a:pPr>
                        <a:lnSpc>
                          <a:spcPts val="650"/>
                        </a:lnSpc>
                        <a:spcBef>
                          <a:spcPts val="40"/>
                        </a:spcBef>
                        <a:spcAft>
                          <a:spcPts val="1000"/>
                        </a:spcAft>
                      </a:pPr>
                      <a:r>
                        <a:rPr lang="en-US" sz="2400">
                          <a:effectLst/>
                        </a:rPr>
                        <a:t> </a:t>
                      </a:r>
                      <a:endParaRPr lang="vi-VN" sz="2400">
                        <a:effectLst/>
                      </a:endParaRPr>
                    </a:p>
                    <a:p>
                      <a:pPr marL="44450">
                        <a:lnSpc>
                          <a:spcPct val="115000"/>
                        </a:lnSpc>
                        <a:spcAft>
                          <a:spcPts val="1000"/>
                        </a:spcAft>
                      </a:pPr>
                      <a:r>
                        <a:rPr lang="en-US" sz="2400">
                          <a:effectLst/>
                        </a:rPr>
                        <a:t>2.</a:t>
                      </a:r>
                      <a:r>
                        <a:rPr lang="en-US" sz="2400" spc="-100">
                          <a:effectLst/>
                        </a:rPr>
                        <a:t> </a:t>
                      </a:r>
                      <a:r>
                        <a:rPr lang="en-US" sz="2400" spc="-15">
                          <a:effectLst/>
                        </a:rPr>
                        <a:t>V</a:t>
                      </a:r>
                      <a:r>
                        <a:rPr lang="en-US" sz="2400">
                          <a:effectLst/>
                        </a:rPr>
                        <a:t>iệc</a:t>
                      </a:r>
                      <a:r>
                        <a:rPr lang="en-US" sz="2400" spc="-5">
                          <a:effectLst/>
                        </a:rPr>
                        <a:t> </a:t>
                      </a:r>
                      <a:r>
                        <a:rPr lang="en-US" sz="2400">
                          <a:effectLst/>
                        </a:rPr>
                        <a:t>cần</a:t>
                      </a:r>
                      <a:r>
                        <a:rPr lang="en-US" sz="2400" spc="-30">
                          <a:effectLst/>
                        </a:rPr>
                        <a:t> </a:t>
                      </a:r>
                      <a:r>
                        <a:rPr lang="en-US" sz="2400">
                          <a:effectLst/>
                        </a:rPr>
                        <a:t>làm</a:t>
                      </a:r>
                      <a:endParaRPr lang="vi-VN" sz="240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nSpc>
                          <a:spcPts val="650"/>
                        </a:lnSpc>
                        <a:spcBef>
                          <a:spcPts val="40"/>
                        </a:spcBef>
                        <a:spcAft>
                          <a:spcPts val="1000"/>
                        </a:spcAft>
                      </a:pPr>
                      <a:r>
                        <a:rPr lang="en-US" sz="2400">
                          <a:effectLst/>
                          <a:latin typeface="Arial" panose="020B0604020202020204" pitchFamily="34" charset="0"/>
                          <a:ea typeface="Arial" panose="020B0604020202020204" pitchFamily="34" charset="0"/>
                          <a:cs typeface="Times New Roman" panose="02020603050405020304" pitchFamily="18" charset="0"/>
                        </a:rPr>
                        <a:t> </a:t>
                      </a:r>
                      <a:endParaRPr lang="vi-VN" sz="24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extLst>
                  <a:ext uri="{0D108BD9-81ED-4DB2-BD59-A6C34878D82A}">
                    <a16:rowId xmlns:a16="http://schemas.microsoft.com/office/drawing/2014/main" xmlns="" val="635608939"/>
                  </a:ext>
                </a:extLst>
              </a:tr>
            </a:tbl>
          </a:graphicData>
        </a:graphic>
      </p:graphicFrame>
      <p:sp>
        <p:nvSpPr>
          <p:cNvPr id="15" name="TextBox 14">
            <a:extLst>
              <a:ext uri="{FF2B5EF4-FFF2-40B4-BE49-F238E27FC236}">
                <a16:creationId xmlns:a16="http://schemas.microsoft.com/office/drawing/2014/main" xmlns="" id="{40BE5FC0-1E38-4328-8FB3-42E324F930A4}"/>
              </a:ext>
            </a:extLst>
          </p:cNvPr>
          <p:cNvSpPr txBox="1"/>
          <p:nvPr/>
        </p:nvSpPr>
        <p:spPr>
          <a:xfrm>
            <a:off x="1484210" y="2346827"/>
            <a:ext cx="9885106" cy="461665"/>
          </a:xfrm>
          <a:prstGeom prst="rect">
            <a:avLst/>
          </a:prstGeom>
          <a:noFill/>
        </p:spPr>
        <p:txBody>
          <a:bodyPr wrap="square">
            <a:spAutoFit/>
          </a:bodyPr>
          <a:lstStyle/>
          <a:p>
            <a:r>
              <a:rPr lang="en-US" sz="2400">
                <a:effectLst/>
                <a:latin typeface="Arial" panose="020B0604020202020204" pitchFamily="34" charset="0"/>
                <a:ea typeface="Arial" panose="020B0604020202020204" pitchFamily="34" charset="0"/>
              </a:rPr>
              <a:t>Em hãy ghép mỗi mục ở cột bên trái với mục thích hợp ở cột bên phải.</a:t>
            </a:r>
            <a:endParaRPr lang="vi-VN" sz="2400"/>
          </a:p>
        </p:txBody>
      </p:sp>
      <p:sp>
        <p:nvSpPr>
          <p:cNvPr id="18" name="Rectangle 17">
            <a:extLst>
              <a:ext uri="{FF2B5EF4-FFF2-40B4-BE49-F238E27FC236}">
                <a16:creationId xmlns:a16="http://schemas.microsoft.com/office/drawing/2014/main" xmlns="" id="{293FF91C-B77F-4193-A3C3-AB6789775D1A}"/>
              </a:ext>
            </a:extLst>
          </p:cNvPr>
          <p:cNvSpPr/>
          <p:nvPr/>
        </p:nvSpPr>
        <p:spPr>
          <a:xfrm>
            <a:off x="5206178" y="3299111"/>
            <a:ext cx="6046839" cy="75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US" sz="2400">
                <a:solidFill>
                  <a:srgbClr val="231F20"/>
                </a:solidFill>
                <a:latin typeface="Arial" panose="020B0604020202020204" pitchFamily="34" charset="0"/>
                <a:ea typeface="Arial" panose="020B0604020202020204" pitchFamily="34" charset="0"/>
                <a:cs typeface="Arial" panose="020B0604020202020204" pitchFamily="34" charset="0"/>
              </a:rPr>
              <a:t>a)</a:t>
            </a:r>
            <a:r>
              <a:rPr lang="en-US" sz="2400" spc="-75">
                <a:solidFill>
                  <a:srgbClr val="231F20"/>
                </a:solidFill>
                <a:latin typeface="Arial" panose="020B0604020202020204" pitchFamily="34" charset="0"/>
                <a:ea typeface="Arial" panose="020B0604020202020204" pitchFamily="34" charset="0"/>
                <a:cs typeface="Arial" panose="020B0604020202020204" pitchFamily="34" charset="0"/>
              </a:rPr>
              <a:t> </a:t>
            </a:r>
            <a:r>
              <a:rPr lang="en-US" sz="2400" spc="-20">
                <a:solidFill>
                  <a:srgbClr val="231F20"/>
                </a:solidFill>
                <a:latin typeface="Arial" panose="020B0604020202020204" pitchFamily="34" charset="0"/>
                <a:ea typeface="Arial" panose="020B0604020202020204" pitchFamily="34" charset="0"/>
                <a:cs typeface="Arial" panose="020B0604020202020204" pitchFamily="34" charset="0"/>
              </a:rPr>
              <a:t>L</a:t>
            </a:r>
            <a:r>
              <a:rPr lang="en-US" sz="2400">
                <a:solidFill>
                  <a:srgbClr val="231F20"/>
                </a:solidFill>
                <a:latin typeface="Arial" panose="020B0604020202020204" pitchFamily="34" charset="0"/>
                <a:ea typeface="Arial" panose="020B0604020202020204" pitchFamily="34" charset="0"/>
                <a:cs typeface="Arial" panose="020B0604020202020204" pitchFamily="34" charset="0"/>
              </a:rPr>
              <a:t>u</a:t>
            </a:r>
            <a:r>
              <a:rPr lang="en-US" sz="2400" spc="-10">
                <a:solidFill>
                  <a:srgbClr val="231F20"/>
                </a:solidFill>
                <a:latin typeface="Arial" panose="020B0604020202020204" pitchFamily="34" charset="0"/>
                <a:ea typeface="Arial" panose="020B0604020202020204" pitchFamily="34" charset="0"/>
                <a:cs typeface="Arial" panose="020B0604020202020204" pitchFamily="34" charset="0"/>
              </a:rPr>
              <a:t>y</a:t>
            </a:r>
            <a:r>
              <a:rPr lang="en-US" sz="2400">
                <a:solidFill>
                  <a:srgbClr val="231F20"/>
                </a:solidFill>
                <a:latin typeface="Arial" panose="020B0604020202020204" pitchFamily="34" charset="0"/>
                <a:ea typeface="Arial" panose="020B0604020202020204" pitchFamily="34" charset="0"/>
                <a:cs typeface="Arial" panose="020B0604020202020204" pitchFamily="34" charset="0"/>
              </a:rPr>
              <a:t>ện</a:t>
            </a:r>
            <a:r>
              <a:rPr lang="en-US" sz="2400" spc="75">
                <a:solidFill>
                  <a:srgbClr val="231F20"/>
                </a:solidFill>
                <a:latin typeface="Arial" panose="020B0604020202020204" pitchFamily="34" charset="0"/>
                <a:ea typeface="Arial" panose="020B0604020202020204" pitchFamily="34" charset="0"/>
                <a:cs typeface="Arial" panose="020B0604020202020204" pitchFamily="34" charset="0"/>
              </a:rPr>
              <a:t> </a:t>
            </a:r>
            <a:r>
              <a:rPr lang="en-US" sz="2400">
                <a:solidFill>
                  <a:srgbClr val="231F20"/>
                </a:solidFill>
                <a:latin typeface="Arial" panose="020B0604020202020204" pitchFamily="34" charset="0"/>
                <a:ea typeface="Arial" panose="020B0604020202020204" pitchFamily="34" charset="0"/>
                <a:cs typeface="Arial" panose="020B0604020202020204" pitchFamily="34" charset="0"/>
              </a:rPr>
              <a:t>tập</a:t>
            </a:r>
            <a:r>
              <a:rPr lang="en-US" sz="2400" spc="-95">
                <a:solidFill>
                  <a:srgbClr val="231F20"/>
                </a:solidFill>
                <a:latin typeface="Arial" panose="020B0604020202020204" pitchFamily="34" charset="0"/>
                <a:ea typeface="Arial" panose="020B0604020202020204" pitchFamily="34" charset="0"/>
                <a:cs typeface="Arial" panose="020B0604020202020204" pitchFamily="34" charset="0"/>
              </a:rPr>
              <a:t> </a:t>
            </a:r>
            <a:r>
              <a:rPr lang="en-US" sz="2400">
                <a:solidFill>
                  <a:srgbClr val="231F20"/>
                </a:solidFill>
                <a:latin typeface="Arial" panose="020B0604020202020204" pitchFamily="34" charset="0"/>
                <a:ea typeface="Arial" panose="020B0604020202020204" pitchFamily="34" charset="0"/>
                <a:cs typeface="Arial" panose="020B0604020202020204" pitchFamily="34" charset="0"/>
              </a:rPr>
              <a:t>sử</a:t>
            </a:r>
            <a:r>
              <a:rPr lang="en-US" sz="2400" spc="-15">
                <a:solidFill>
                  <a:srgbClr val="231F20"/>
                </a:solidFill>
                <a:latin typeface="Arial" panose="020B0604020202020204" pitchFamily="34" charset="0"/>
                <a:ea typeface="Arial" panose="020B0604020202020204" pitchFamily="34" charset="0"/>
                <a:cs typeface="Arial" panose="020B0604020202020204" pitchFamily="34" charset="0"/>
              </a:rPr>
              <a:t> </a:t>
            </a:r>
            <a:r>
              <a:rPr lang="en-US" sz="2400">
                <a:solidFill>
                  <a:srgbClr val="231F20"/>
                </a:solidFill>
                <a:latin typeface="Arial" panose="020B0604020202020204" pitchFamily="34" charset="0"/>
                <a:ea typeface="Arial" panose="020B0604020202020204" pitchFamily="34" charset="0"/>
                <a:cs typeface="Arial" panose="020B0604020202020204" pitchFamily="34" charset="0"/>
              </a:rPr>
              <a:t>dụng</a:t>
            </a:r>
            <a:r>
              <a:rPr lang="en-US" sz="2400" spc="-80">
                <a:solidFill>
                  <a:srgbClr val="231F20"/>
                </a:solidFill>
                <a:latin typeface="Arial" panose="020B0604020202020204" pitchFamily="34" charset="0"/>
                <a:ea typeface="Arial" panose="020B0604020202020204" pitchFamily="34" charset="0"/>
                <a:cs typeface="Arial" panose="020B0604020202020204" pitchFamily="34" charset="0"/>
              </a:rPr>
              <a:t> </a:t>
            </a:r>
            <a:r>
              <a:rPr lang="en-US" sz="2400">
                <a:solidFill>
                  <a:srgbClr val="231F20"/>
                </a:solidFill>
                <a:latin typeface="Arial" panose="020B0604020202020204" pitchFamily="34" charset="0"/>
                <a:ea typeface="Arial" panose="020B0604020202020204" pitchFamily="34" charset="0"/>
                <a:cs typeface="Arial" panose="020B0604020202020204" pitchFamily="34" charset="0"/>
              </a:rPr>
              <a:t>chuột</a:t>
            </a:r>
            <a:r>
              <a:rPr lang="en-US" sz="2400" spc="-110">
                <a:solidFill>
                  <a:srgbClr val="231F20"/>
                </a:solidFill>
                <a:latin typeface="Arial" panose="020B0604020202020204" pitchFamily="34" charset="0"/>
                <a:ea typeface="Arial" panose="020B0604020202020204" pitchFamily="34" charset="0"/>
                <a:cs typeface="Arial" panose="020B0604020202020204" pitchFamily="34" charset="0"/>
              </a:rPr>
              <a:t> </a:t>
            </a:r>
            <a:r>
              <a:rPr lang="en-US" sz="2400">
                <a:solidFill>
                  <a:srgbClr val="231F20"/>
                </a:solidFill>
                <a:latin typeface="Arial" panose="020B0604020202020204" pitchFamily="34" charset="0"/>
                <a:ea typeface="Arial" panose="020B0604020202020204" pitchFamily="34" charset="0"/>
                <a:cs typeface="Arial" panose="020B0604020202020204" pitchFamily="34" charset="0"/>
              </a:rPr>
              <a:t>t</a:t>
            </a:r>
            <a:r>
              <a:rPr lang="en-US" sz="2400" spc="-10">
                <a:solidFill>
                  <a:srgbClr val="231F20"/>
                </a:solidFill>
                <a:latin typeface="Arial" panose="020B0604020202020204" pitchFamily="34" charset="0"/>
                <a:ea typeface="Arial" panose="020B0604020202020204" pitchFamily="34" charset="0"/>
                <a:cs typeface="Arial" panose="020B0604020202020204" pitchFamily="34" charset="0"/>
              </a:rPr>
              <a:t>r</a:t>
            </a:r>
            <a:r>
              <a:rPr lang="en-US" sz="2400">
                <a:solidFill>
                  <a:srgbClr val="231F20"/>
                </a:solidFill>
                <a:latin typeface="Arial" panose="020B0604020202020204" pitchFamily="34" charset="0"/>
                <a:ea typeface="Arial" panose="020B0604020202020204" pitchFamily="34" charset="0"/>
                <a:cs typeface="Arial" panose="020B0604020202020204" pitchFamily="34" charset="0"/>
              </a:rPr>
              <a:t>ên</a:t>
            </a:r>
            <a:r>
              <a:rPr lang="en-US" sz="2400" spc="-110">
                <a:solidFill>
                  <a:srgbClr val="231F20"/>
                </a:solidFill>
                <a:latin typeface="Arial" panose="020B0604020202020204" pitchFamily="34" charset="0"/>
                <a:ea typeface="Arial" panose="020B0604020202020204" pitchFamily="34" charset="0"/>
                <a:cs typeface="Arial" panose="020B0604020202020204" pitchFamily="34" charset="0"/>
              </a:rPr>
              <a:t> </a:t>
            </a:r>
            <a:r>
              <a:rPr lang="en-US" sz="2400">
                <a:solidFill>
                  <a:srgbClr val="231F20"/>
                </a:solidFill>
                <a:latin typeface="Arial" panose="020B0604020202020204" pitchFamily="34" charset="0"/>
                <a:ea typeface="Arial" panose="020B0604020202020204" pitchFamily="34" charset="0"/>
                <a:cs typeface="Arial" panose="020B0604020202020204" pitchFamily="34" charset="0"/>
              </a:rPr>
              <a:t>m</a:t>
            </a:r>
            <a:r>
              <a:rPr lang="en-US" sz="2400" spc="-10">
                <a:solidFill>
                  <a:srgbClr val="231F20"/>
                </a:solidFill>
                <a:latin typeface="Arial" panose="020B0604020202020204" pitchFamily="34" charset="0"/>
                <a:ea typeface="Arial" panose="020B0604020202020204" pitchFamily="34" charset="0"/>
                <a:cs typeface="Arial" panose="020B0604020202020204" pitchFamily="34" charset="0"/>
              </a:rPr>
              <a:t>á</a:t>
            </a:r>
            <a:r>
              <a:rPr lang="en-US" sz="2400">
                <a:solidFill>
                  <a:srgbClr val="231F20"/>
                </a:solidFill>
                <a:latin typeface="Arial" panose="020B0604020202020204" pitchFamily="34" charset="0"/>
                <a:ea typeface="Arial" panose="020B0604020202020204" pitchFamily="34" charset="0"/>
                <a:cs typeface="Arial" panose="020B0604020202020204" pitchFamily="34" charset="0"/>
              </a:rPr>
              <a:t>y</a:t>
            </a:r>
            <a:r>
              <a:rPr lang="en-US" sz="2400" spc="-35">
                <a:solidFill>
                  <a:srgbClr val="231F20"/>
                </a:solidFill>
                <a:latin typeface="Arial" panose="020B0604020202020204" pitchFamily="34" charset="0"/>
                <a:ea typeface="Arial" panose="020B0604020202020204" pitchFamily="34" charset="0"/>
                <a:cs typeface="Arial" panose="020B0604020202020204" pitchFamily="34" charset="0"/>
              </a:rPr>
              <a:t> </a:t>
            </a:r>
            <a:r>
              <a:rPr lang="en-US" sz="2400">
                <a:solidFill>
                  <a:srgbClr val="231F20"/>
                </a:solidFill>
                <a:latin typeface="Arial" panose="020B0604020202020204" pitchFamily="34" charset="0"/>
                <a:ea typeface="Arial" panose="020B0604020202020204" pitchFamily="34" charset="0"/>
                <a:cs typeface="Arial" panose="020B0604020202020204" pitchFamily="34" charset="0"/>
              </a:rPr>
              <a:t>tính.</a:t>
            </a:r>
            <a:endParaRPr lang="vi-VN" sz="2400">
              <a:ea typeface="Arial" panose="020B0604020202020204" pitchFamily="34" charset="0"/>
              <a:cs typeface="Times New Roman" panose="02020603050405020304" pitchFamily="18" charset="0"/>
            </a:endParaRPr>
          </a:p>
        </p:txBody>
      </p:sp>
      <p:sp>
        <p:nvSpPr>
          <p:cNvPr id="19" name="Rectangle 18">
            <a:extLst>
              <a:ext uri="{FF2B5EF4-FFF2-40B4-BE49-F238E27FC236}">
                <a16:creationId xmlns:a16="http://schemas.microsoft.com/office/drawing/2014/main" xmlns="" id="{2A96325A-2604-41AF-8D1C-1A51F32FA302}"/>
              </a:ext>
            </a:extLst>
          </p:cNvPr>
          <p:cNvSpPr/>
          <p:nvPr/>
        </p:nvSpPr>
        <p:spPr>
          <a:xfrm>
            <a:off x="5206178" y="4231173"/>
            <a:ext cx="6417008" cy="75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US" sz="2400" spc="-5">
                <a:solidFill>
                  <a:srgbClr val="231F20"/>
                </a:solidFill>
                <a:latin typeface="Arial" panose="020B0604020202020204" pitchFamily="34" charset="0"/>
                <a:ea typeface="Arial" panose="020B0604020202020204" pitchFamily="34" charset="0"/>
                <a:cs typeface="Arial" panose="020B0604020202020204" pitchFamily="34" charset="0"/>
              </a:rPr>
              <a:t>b</a:t>
            </a:r>
            <a:r>
              <a:rPr lang="en-US" sz="2400">
                <a:solidFill>
                  <a:srgbClr val="231F20"/>
                </a:solidFill>
                <a:latin typeface="Arial" panose="020B0604020202020204" pitchFamily="34" charset="0"/>
                <a:ea typeface="Arial" panose="020B0604020202020204" pitchFamily="34" charset="0"/>
                <a:cs typeface="Arial" panose="020B0604020202020204" pitchFamily="34" charset="0"/>
              </a:rPr>
              <a:t>)</a:t>
            </a:r>
            <a:r>
              <a:rPr lang="en-US" sz="2400" spc="-125">
                <a:solidFill>
                  <a:srgbClr val="231F20"/>
                </a:solidFill>
                <a:latin typeface="Arial" panose="020B0604020202020204" pitchFamily="34" charset="0"/>
                <a:ea typeface="Arial" panose="020B0604020202020204" pitchFamily="34" charset="0"/>
                <a:cs typeface="Arial" panose="020B0604020202020204" pitchFamily="34" charset="0"/>
              </a:rPr>
              <a:t> </a:t>
            </a:r>
            <a:r>
              <a:rPr lang="en-US" sz="2400" spc="5">
                <a:solidFill>
                  <a:srgbClr val="231F20"/>
                </a:solidFill>
                <a:latin typeface="Arial" panose="020B0604020202020204" pitchFamily="34" charset="0"/>
                <a:ea typeface="Arial" panose="020B0604020202020204" pitchFamily="34" charset="0"/>
                <a:cs typeface="Arial" panose="020B0604020202020204" pitchFamily="34" charset="0"/>
              </a:rPr>
              <a:t>M</a:t>
            </a:r>
            <a:r>
              <a:rPr lang="en-US" sz="2400" spc="-10">
                <a:solidFill>
                  <a:srgbClr val="231F20"/>
                </a:solidFill>
                <a:latin typeface="Arial" panose="020B0604020202020204" pitchFamily="34" charset="0"/>
                <a:ea typeface="Arial" panose="020B0604020202020204" pitchFamily="34" charset="0"/>
                <a:cs typeface="Arial" panose="020B0604020202020204" pitchFamily="34" charset="0"/>
              </a:rPr>
              <a:t>á</a:t>
            </a:r>
            <a:r>
              <a:rPr lang="en-US" sz="2400">
                <a:solidFill>
                  <a:srgbClr val="231F20"/>
                </a:solidFill>
                <a:latin typeface="Arial" panose="020B0604020202020204" pitchFamily="34" charset="0"/>
                <a:ea typeface="Arial" panose="020B0604020202020204" pitchFamily="34" charset="0"/>
                <a:cs typeface="Arial" panose="020B0604020202020204" pitchFamily="34" charset="0"/>
              </a:rPr>
              <a:t>y</a:t>
            </a:r>
            <a:r>
              <a:rPr lang="en-US" sz="2400" spc="-40">
                <a:solidFill>
                  <a:srgbClr val="231F20"/>
                </a:solidFill>
                <a:latin typeface="Arial" panose="020B0604020202020204" pitchFamily="34" charset="0"/>
                <a:ea typeface="Arial" panose="020B0604020202020204" pitchFamily="34" charset="0"/>
                <a:cs typeface="Arial" panose="020B0604020202020204" pitchFamily="34" charset="0"/>
              </a:rPr>
              <a:t> </a:t>
            </a:r>
            <a:r>
              <a:rPr lang="en-US" sz="2400">
                <a:solidFill>
                  <a:srgbClr val="231F20"/>
                </a:solidFill>
                <a:latin typeface="Arial" panose="020B0604020202020204" pitchFamily="34" charset="0"/>
                <a:ea typeface="Arial" panose="020B0604020202020204" pitchFamily="34" charset="0"/>
                <a:cs typeface="Arial" panose="020B0604020202020204" pitchFamily="34" charset="0"/>
              </a:rPr>
              <a:t>tính</a:t>
            </a:r>
            <a:r>
              <a:rPr lang="en-US" sz="2400" spc="-80">
                <a:solidFill>
                  <a:srgbClr val="231F20"/>
                </a:solidFill>
                <a:latin typeface="Arial" panose="020B0604020202020204" pitchFamily="34" charset="0"/>
                <a:ea typeface="Arial" panose="020B0604020202020204" pitchFamily="34" charset="0"/>
                <a:cs typeface="Arial" panose="020B0604020202020204" pitchFamily="34" charset="0"/>
              </a:rPr>
              <a:t> </a:t>
            </a:r>
            <a:r>
              <a:rPr lang="en-US" sz="2400" spc="-5">
                <a:solidFill>
                  <a:srgbClr val="231F20"/>
                </a:solidFill>
                <a:latin typeface="Arial" panose="020B0604020202020204" pitchFamily="34" charset="0"/>
                <a:ea typeface="Arial" panose="020B0604020202020204" pitchFamily="34" charset="0"/>
                <a:cs typeface="Arial" panose="020B0604020202020204" pitchFamily="34" charset="0"/>
              </a:rPr>
              <a:t>c</a:t>
            </a:r>
            <a:r>
              <a:rPr lang="en-US" sz="2400">
                <a:solidFill>
                  <a:srgbClr val="231F20"/>
                </a:solidFill>
                <a:latin typeface="Arial" panose="020B0604020202020204" pitchFamily="34" charset="0"/>
                <a:ea typeface="Arial" panose="020B0604020202020204" pitchFamily="34" charset="0"/>
                <a:cs typeface="Arial" panose="020B0604020202020204" pitchFamily="34" charset="0"/>
              </a:rPr>
              <a:t>ó</a:t>
            </a:r>
            <a:r>
              <a:rPr lang="en-US" sz="2400" spc="65">
                <a:solidFill>
                  <a:srgbClr val="231F20"/>
                </a:solidFill>
                <a:latin typeface="Arial" panose="020B0604020202020204" pitchFamily="34" charset="0"/>
                <a:ea typeface="Arial" panose="020B0604020202020204" pitchFamily="34" charset="0"/>
                <a:cs typeface="Arial" panose="020B0604020202020204" pitchFamily="34" charset="0"/>
              </a:rPr>
              <a:t> </a:t>
            </a:r>
            <a:r>
              <a:rPr lang="en-US" sz="2400">
                <a:solidFill>
                  <a:srgbClr val="231F20"/>
                </a:solidFill>
                <a:latin typeface="Arial" panose="020B0604020202020204" pitchFamily="34" charset="0"/>
                <a:ea typeface="Arial" panose="020B0604020202020204" pitchFamily="34" charset="0"/>
                <a:cs typeface="Arial" panose="020B0604020202020204" pitchFamily="34" charset="0"/>
              </a:rPr>
              <a:t>phần</a:t>
            </a:r>
            <a:r>
              <a:rPr lang="en-US" sz="2400" spc="260">
                <a:solidFill>
                  <a:srgbClr val="231F20"/>
                </a:solidFill>
                <a:latin typeface="Arial" panose="020B0604020202020204" pitchFamily="34" charset="0"/>
                <a:ea typeface="Arial" panose="020B0604020202020204" pitchFamily="34" charset="0"/>
                <a:cs typeface="Arial" panose="020B0604020202020204" pitchFamily="34" charset="0"/>
              </a:rPr>
              <a:t> </a:t>
            </a:r>
            <a:r>
              <a:rPr lang="en-US" sz="2400">
                <a:solidFill>
                  <a:srgbClr val="231F20"/>
                </a:solidFill>
                <a:latin typeface="Arial" panose="020B0604020202020204" pitchFamily="34" charset="0"/>
                <a:ea typeface="Arial" panose="020B0604020202020204" pitchFamily="34" charset="0"/>
                <a:cs typeface="Arial" panose="020B0604020202020204" pitchFamily="34" charset="0"/>
              </a:rPr>
              <a:t>mềm</a:t>
            </a:r>
            <a:r>
              <a:rPr lang="en-US" sz="2400" spc="260">
                <a:solidFill>
                  <a:srgbClr val="231F20"/>
                </a:solidFill>
                <a:latin typeface="Arial" panose="020B0604020202020204" pitchFamily="34" charset="0"/>
                <a:ea typeface="Arial" panose="020B0604020202020204" pitchFamily="34" charset="0"/>
                <a:cs typeface="Arial" panose="020B0604020202020204" pitchFamily="34" charset="0"/>
              </a:rPr>
              <a:t> </a:t>
            </a:r>
            <a:r>
              <a:rPr lang="en-US" sz="2400">
                <a:solidFill>
                  <a:srgbClr val="231F20"/>
                </a:solidFill>
                <a:latin typeface="Arial" panose="020B0604020202020204" pitchFamily="34" charset="0"/>
                <a:ea typeface="Arial" panose="020B0604020202020204" pitchFamily="34" charset="0"/>
                <a:cs typeface="Arial" panose="020B0604020202020204" pitchFamily="34" charset="0"/>
              </a:rPr>
              <a:t>Basic</a:t>
            </a:r>
            <a:r>
              <a:rPr lang="en-US" sz="2400" spc="-65">
                <a:solidFill>
                  <a:srgbClr val="231F20"/>
                </a:solidFill>
                <a:latin typeface="Arial" panose="020B0604020202020204" pitchFamily="34" charset="0"/>
                <a:ea typeface="Arial" panose="020B0604020202020204" pitchFamily="34" charset="0"/>
                <a:cs typeface="Arial" panose="020B0604020202020204" pitchFamily="34" charset="0"/>
              </a:rPr>
              <a:t> </a:t>
            </a:r>
            <a:r>
              <a:rPr lang="en-US" sz="2400" spc="5">
                <a:solidFill>
                  <a:srgbClr val="231F20"/>
                </a:solidFill>
                <a:latin typeface="Arial" panose="020B0604020202020204" pitchFamily="34" charset="0"/>
                <a:ea typeface="Arial" panose="020B0604020202020204" pitchFamily="34" charset="0"/>
                <a:cs typeface="Arial" panose="020B0604020202020204" pitchFamily="34" charset="0"/>
              </a:rPr>
              <a:t>M</a:t>
            </a:r>
            <a:r>
              <a:rPr lang="en-US" sz="2400">
                <a:solidFill>
                  <a:srgbClr val="231F20"/>
                </a:solidFill>
                <a:latin typeface="Arial" panose="020B0604020202020204" pitchFamily="34" charset="0"/>
                <a:ea typeface="Arial" panose="020B0604020202020204" pitchFamily="34" charset="0"/>
                <a:cs typeface="Arial" panose="020B0604020202020204" pitchFamily="34" charset="0"/>
              </a:rPr>
              <a:t>ouse</a:t>
            </a:r>
            <a:r>
              <a:rPr lang="en-US" sz="2400" spc="225">
                <a:solidFill>
                  <a:srgbClr val="231F20"/>
                </a:solidFill>
                <a:latin typeface="Arial" panose="020B0604020202020204" pitchFamily="34" charset="0"/>
                <a:ea typeface="Arial" panose="020B0604020202020204" pitchFamily="34" charset="0"/>
                <a:cs typeface="Arial" panose="020B0604020202020204" pitchFamily="34" charset="0"/>
              </a:rPr>
              <a:t> </a:t>
            </a:r>
            <a:r>
              <a:rPr lang="en-US" sz="2400">
                <a:solidFill>
                  <a:srgbClr val="231F20"/>
                </a:solidFill>
                <a:latin typeface="Arial" panose="020B0604020202020204" pitchFamily="34" charset="0"/>
                <a:ea typeface="Arial" panose="020B0604020202020204" pitchFamily="34" charset="0"/>
                <a:cs typeface="Arial" panose="020B0604020202020204" pitchFamily="34" charset="0"/>
              </a:rPr>
              <a:t>S</a:t>
            </a:r>
            <a:r>
              <a:rPr lang="en-US" sz="2400" spc="20">
                <a:solidFill>
                  <a:srgbClr val="231F20"/>
                </a:solidFill>
                <a:latin typeface="Arial" panose="020B0604020202020204" pitchFamily="34" charset="0"/>
                <a:ea typeface="Arial" panose="020B0604020202020204" pitchFamily="34" charset="0"/>
                <a:cs typeface="Arial" panose="020B0604020202020204" pitchFamily="34" charset="0"/>
              </a:rPr>
              <a:t>k</a:t>
            </a:r>
            <a:r>
              <a:rPr lang="en-US" sz="2400">
                <a:solidFill>
                  <a:srgbClr val="231F20"/>
                </a:solidFill>
                <a:latin typeface="Arial" panose="020B0604020202020204" pitchFamily="34" charset="0"/>
                <a:ea typeface="Arial" panose="020B0604020202020204" pitchFamily="34" charset="0"/>
                <a:cs typeface="Arial" panose="020B0604020202020204" pitchFamily="34" charset="0"/>
              </a:rPr>
              <a:t>ill</a:t>
            </a:r>
            <a:r>
              <a:rPr lang="en-US" sz="2400" spc="-15">
                <a:solidFill>
                  <a:srgbClr val="231F20"/>
                </a:solidFill>
                <a:latin typeface="Arial" panose="020B0604020202020204" pitchFamily="34" charset="0"/>
                <a:ea typeface="Arial" panose="020B0604020202020204" pitchFamily="34" charset="0"/>
                <a:cs typeface="Arial" panose="020B0604020202020204" pitchFamily="34" charset="0"/>
              </a:rPr>
              <a:t>s</a:t>
            </a:r>
            <a:r>
              <a:rPr lang="en-US" sz="2400">
                <a:solidFill>
                  <a:srgbClr val="231F20"/>
                </a:solidFill>
                <a:latin typeface="Arial" panose="020B0604020202020204" pitchFamily="34" charset="0"/>
                <a:ea typeface="Arial" panose="020B0604020202020204" pitchFamily="34" charset="0"/>
                <a:cs typeface="Arial" panose="020B0604020202020204" pitchFamily="34" charset="0"/>
              </a:rPr>
              <a:t>.</a:t>
            </a:r>
            <a:endParaRPr lang="vi-VN" sz="2400">
              <a:ea typeface="Arial" panose="020B060402020202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xmlns="" id="{1FC28E4B-9CC6-4D5F-9A82-A7F92ECED1D8}"/>
              </a:ext>
            </a:extLst>
          </p:cNvPr>
          <p:cNvSpPr/>
          <p:nvPr/>
        </p:nvSpPr>
        <p:spPr>
          <a:xfrm>
            <a:off x="5206178" y="4223799"/>
            <a:ext cx="6046839" cy="75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US" sz="2400">
                <a:solidFill>
                  <a:srgbClr val="0000FF"/>
                </a:solidFill>
                <a:latin typeface="Arial" panose="020B0604020202020204" pitchFamily="34" charset="0"/>
                <a:ea typeface="Arial" panose="020B0604020202020204" pitchFamily="34" charset="0"/>
                <a:cs typeface="Arial" panose="020B0604020202020204" pitchFamily="34" charset="0"/>
              </a:rPr>
              <a:t>a)</a:t>
            </a:r>
            <a:r>
              <a:rPr lang="en-US" sz="2400" spc="-75">
                <a:solidFill>
                  <a:srgbClr val="0000FF"/>
                </a:solidFill>
                <a:latin typeface="Arial" panose="020B0604020202020204" pitchFamily="34" charset="0"/>
                <a:ea typeface="Arial" panose="020B0604020202020204" pitchFamily="34" charset="0"/>
                <a:cs typeface="Arial" panose="020B0604020202020204" pitchFamily="34" charset="0"/>
              </a:rPr>
              <a:t> </a:t>
            </a:r>
            <a:r>
              <a:rPr lang="en-US" sz="2400" spc="-20">
                <a:solidFill>
                  <a:srgbClr val="0000FF"/>
                </a:solidFill>
                <a:latin typeface="Arial" panose="020B0604020202020204" pitchFamily="34" charset="0"/>
                <a:ea typeface="Arial" panose="020B0604020202020204" pitchFamily="34" charset="0"/>
                <a:cs typeface="Arial" panose="020B0604020202020204" pitchFamily="34" charset="0"/>
              </a:rPr>
              <a:t>L</a:t>
            </a:r>
            <a:r>
              <a:rPr lang="en-US" sz="2400">
                <a:solidFill>
                  <a:srgbClr val="0000FF"/>
                </a:solidFill>
                <a:latin typeface="Arial" panose="020B0604020202020204" pitchFamily="34" charset="0"/>
                <a:ea typeface="Arial" panose="020B0604020202020204" pitchFamily="34" charset="0"/>
                <a:cs typeface="Arial" panose="020B0604020202020204" pitchFamily="34" charset="0"/>
              </a:rPr>
              <a:t>u</a:t>
            </a:r>
            <a:r>
              <a:rPr lang="en-US" sz="2400" spc="-10">
                <a:solidFill>
                  <a:srgbClr val="0000FF"/>
                </a:solidFill>
                <a:latin typeface="Arial" panose="020B0604020202020204" pitchFamily="34" charset="0"/>
                <a:ea typeface="Arial" panose="020B0604020202020204" pitchFamily="34" charset="0"/>
                <a:cs typeface="Arial" panose="020B0604020202020204" pitchFamily="34" charset="0"/>
              </a:rPr>
              <a:t>y</a:t>
            </a:r>
            <a:r>
              <a:rPr lang="en-US" sz="2400">
                <a:solidFill>
                  <a:srgbClr val="0000FF"/>
                </a:solidFill>
                <a:latin typeface="Arial" panose="020B0604020202020204" pitchFamily="34" charset="0"/>
                <a:ea typeface="Arial" panose="020B0604020202020204" pitchFamily="34" charset="0"/>
                <a:cs typeface="Arial" panose="020B0604020202020204" pitchFamily="34" charset="0"/>
              </a:rPr>
              <a:t>ện</a:t>
            </a:r>
            <a:r>
              <a:rPr lang="en-US" sz="2400" spc="75">
                <a:solidFill>
                  <a:srgbClr val="0000FF"/>
                </a:solidFill>
                <a:latin typeface="Arial" panose="020B0604020202020204" pitchFamily="34" charset="0"/>
                <a:ea typeface="Arial" panose="020B0604020202020204" pitchFamily="34" charset="0"/>
                <a:cs typeface="Arial" panose="020B0604020202020204" pitchFamily="34" charset="0"/>
              </a:rPr>
              <a:t> </a:t>
            </a:r>
            <a:r>
              <a:rPr lang="en-US" sz="2400">
                <a:solidFill>
                  <a:srgbClr val="0000FF"/>
                </a:solidFill>
                <a:latin typeface="Arial" panose="020B0604020202020204" pitchFamily="34" charset="0"/>
                <a:ea typeface="Arial" panose="020B0604020202020204" pitchFamily="34" charset="0"/>
                <a:cs typeface="Arial" panose="020B0604020202020204" pitchFamily="34" charset="0"/>
              </a:rPr>
              <a:t>tập</a:t>
            </a:r>
            <a:r>
              <a:rPr lang="en-US" sz="2400" spc="-95">
                <a:solidFill>
                  <a:srgbClr val="0000FF"/>
                </a:solidFill>
                <a:latin typeface="Arial" panose="020B0604020202020204" pitchFamily="34" charset="0"/>
                <a:ea typeface="Arial" panose="020B0604020202020204" pitchFamily="34" charset="0"/>
                <a:cs typeface="Arial" panose="020B0604020202020204" pitchFamily="34" charset="0"/>
              </a:rPr>
              <a:t> </a:t>
            </a:r>
            <a:r>
              <a:rPr lang="en-US" sz="2400">
                <a:solidFill>
                  <a:srgbClr val="0000FF"/>
                </a:solidFill>
                <a:latin typeface="Arial" panose="020B0604020202020204" pitchFamily="34" charset="0"/>
                <a:ea typeface="Arial" panose="020B0604020202020204" pitchFamily="34" charset="0"/>
                <a:cs typeface="Arial" panose="020B0604020202020204" pitchFamily="34" charset="0"/>
              </a:rPr>
              <a:t>sử</a:t>
            </a:r>
            <a:r>
              <a:rPr lang="en-US" sz="2400" spc="-15">
                <a:solidFill>
                  <a:srgbClr val="0000FF"/>
                </a:solidFill>
                <a:latin typeface="Arial" panose="020B0604020202020204" pitchFamily="34" charset="0"/>
                <a:ea typeface="Arial" panose="020B0604020202020204" pitchFamily="34" charset="0"/>
                <a:cs typeface="Arial" panose="020B0604020202020204" pitchFamily="34" charset="0"/>
              </a:rPr>
              <a:t> </a:t>
            </a:r>
            <a:r>
              <a:rPr lang="en-US" sz="2400">
                <a:solidFill>
                  <a:srgbClr val="0000FF"/>
                </a:solidFill>
                <a:latin typeface="Arial" panose="020B0604020202020204" pitchFamily="34" charset="0"/>
                <a:ea typeface="Arial" panose="020B0604020202020204" pitchFamily="34" charset="0"/>
                <a:cs typeface="Arial" panose="020B0604020202020204" pitchFamily="34" charset="0"/>
              </a:rPr>
              <a:t>dụng</a:t>
            </a:r>
            <a:r>
              <a:rPr lang="en-US" sz="2400" spc="-80">
                <a:solidFill>
                  <a:srgbClr val="0000FF"/>
                </a:solidFill>
                <a:latin typeface="Arial" panose="020B0604020202020204" pitchFamily="34" charset="0"/>
                <a:ea typeface="Arial" panose="020B0604020202020204" pitchFamily="34" charset="0"/>
                <a:cs typeface="Arial" panose="020B0604020202020204" pitchFamily="34" charset="0"/>
              </a:rPr>
              <a:t> </a:t>
            </a:r>
            <a:r>
              <a:rPr lang="en-US" sz="2400">
                <a:solidFill>
                  <a:srgbClr val="0000FF"/>
                </a:solidFill>
                <a:latin typeface="Arial" panose="020B0604020202020204" pitchFamily="34" charset="0"/>
                <a:ea typeface="Arial" panose="020B0604020202020204" pitchFamily="34" charset="0"/>
                <a:cs typeface="Arial" panose="020B0604020202020204" pitchFamily="34" charset="0"/>
              </a:rPr>
              <a:t>chuột</a:t>
            </a:r>
            <a:r>
              <a:rPr lang="en-US" sz="2400" spc="-110">
                <a:solidFill>
                  <a:srgbClr val="0000FF"/>
                </a:solidFill>
                <a:latin typeface="Arial" panose="020B0604020202020204" pitchFamily="34" charset="0"/>
                <a:ea typeface="Arial" panose="020B0604020202020204" pitchFamily="34" charset="0"/>
                <a:cs typeface="Arial" panose="020B0604020202020204" pitchFamily="34" charset="0"/>
              </a:rPr>
              <a:t> </a:t>
            </a:r>
            <a:r>
              <a:rPr lang="en-US" sz="2400">
                <a:solidFill>
                  <a:srgbClr val="0000FF"/>
                </a:solidFill>
                <a:latin typeface="Arial" panose="020B0604020202020204" pitchFamily="34" charset="0"/>
                <a:ea typeface="Arial" panose="020B0604020202020204" pitchFamily="34" charset="0"/>
                <a:cs typeface="Arial" panose="020B0604020202020204" pitchFamily="34" charset="0"/>
              </a:rPr>
              <a:t>t</a:t>
            </a:r>
            <a:r>
              <a:rPr lang="en-US" sz="2400" spc="-10">
                <a:solidFill>
                  <a:srgbClr val="0000FF"/>
                </a:solidFill>
                <a:latin typeface="Arial" panose="020B0604020202020204" pitchFamily="34" charset="0"/>
                <a:ea typeface="Arial" panose="020B0604020202020204" pitchFamily="34" charset="0"/>
                <a:cs typeface="Arial" panose="020B0604020202020204" pitchFamily="34" charset="0"/>
              </a:rPr>
              <a:t>r</a:t>
            </a:r>
            <a:r>
              <a:rPr lang="en-US" sz="2400">
                <a:solidFill>
                  <a:srgbClr val="0000FF"/>
                </a:solidFill>
                <a:latin typeface="Arial" panose="020B0604020202020204" pitchFamily="34" charset="0"/>
                <a:ea typeface="Arial" panose="020B0604020202020204" pitchFamily="34" charset="0"/>
                <a:cs typeface="Arial" panose="020B0604020202020204" pitchFamily="34" charset="0"/>
              </a:rPr>
              <a:t>ên</a:t>
            </a:r>
            <a:r>
              <a:rPr lang="en-US" sz="2400" spc="-110">
                <a:solidFill>
                  <a:srgbClr val="0000FF"/>
                </a:solidFill>
                <a:latin typeface="Arial" panose="020B0604020202020204" pitchFamily="34" charset="0"/>
                <a:ea typeface="Arial" panose="020B0604020202020204" pitchFamily="34" charset="0"/>
                <a:cs typeface="Arial" panose="020B0604020202020204" pitchFamily="34" charset="0"/>
              </a:rPr>
              <a:t> </a:t>
            </a:r>
            <a:r>
              <a:rPr lang="en-US" sz="2400">
                <a:solidFill>
                  <a:srgbClr val="0000FF"/>
                </a:solidFill>
                <a:latin typeface="Arial" panose="020B0604020202020204" pitchFamily="34" charset="0"/>
                <a:ea typeface="Arial" panose="020B0604020202020204" pitchFamily="34" charset="0"/>
                <a:cs typeface="Arial" panose="020B0604020202020204" pitchFamily="34" charset="0"/>
              </a:rPr>
              <a:t>m</a:t>
            </a:r>
            <a:r>
              <a:rPr lang="en-US" sz="2400" spc="-10">
                <a:solidFill>
                  <a:srgbClr val="0000FF"/>
                </a:solidFill>
                <a:latin typeface="Arial" panose="020B0604020202020204" pitchFamily="34" charset="0"/>
                <a:ea typeface="Arial" panose="020B0604020202020204" pitchFamily="34" charset="0"/>
                <a:cs typeface="Arial" panose="020B0604020202020204" pitchFamily="34" charset="0"/>
              </a:rPr>
              <a:t>á</a:t>
            </a:r>
            <a:r>
              <a:rPr lang="en-US" sz="2400">
                <a:solidFill>
                  <a:srgbClr val="0000FF"/>
                </a:solidFill>
                <a:latin typeface="Arial" panose="020B0604020202020204" pitchFamily="34" charset="0"/>
                <a:ea typeface="Arial" panose="020B0604020202020204" pitchFamily="34" charset="0"/>
                <a:cs typeface="Arial" panose="020B0604020202020204" pitchFamily="34" charset="0"/>
              </a:rPr>
              <a:t>y</a:t>
            </a:r>
            <a:r>
              <a:rPr lang="en-US" sz="2400" spc="-35">
                <a:solidFill>
                  <a:srgbClr val="0000FF"/>
                </a:solidFill>
                <a:latin typeface="Arial" panose="020B0604020202020204" pitchFamily="34" charset="0"/>
                <a:ea typeface="Arial" panose="020B0604020202020204" pitchFamily="34" charset="0"/>
                <a:cs typeface="Arial" panose="020B0604020202020204" pitchFamily="34" charset="0"/>
              </a:rPr>
              <a:t> </a:t>
            </a:r>
            <a:r>
              <a:rPr lang="en-US" sz="2400">
                <a:solidFill>
                  <a:srgbClr val="0000FF"/>
                </a:solidFill>
                <a:latin typeface="Arial" panose="020B0604020202020204" pitchFamily="34" charset="0"/>
                <a:ea typeface="Arial" panose="020B0604020202020204" pitchFamily="34" charset="0"/>
                <a:cs typeface="Arial" panose="020B0604020202020204" pitchFamily="34" charset="0"/>
              </a:rPr>
              <a:t>tính.</a:t>
            </a:r>
            <a:endParaRPr lang="vi-VN" sz="2400">
              <a:solidFill>
                <a:srgbClr val="0000FF"/>
              </a:solidFill>
              <a:ea typeface="Arial" panose="020B0604020202020204" pitchFamily="34" charset="0"/>
              <a:cs typeface="Times New Roman" panose="02020603050405020304" pitchFamily="18" charset="0"/>
            </a:endParaRPr>
          </a:p>
        </p:txBody>
      </p:sp>
      <p:sp>
        <p:nvSpPr>
          <p:cNvPr id="22" name="Rectangle 21">
            <a:extLst>
              <a:ext uri="{FF2B5EF4-FFF2-40B4-BE49-F238E27FC236}">
                <a16:creationId xmlns:a16="http://schemas.microsoft.com/office/drawing/2014/main" xmlns="" id="{FE605FA0-73BA-4767-B956-C15AD966271A}"/>
              </a:ext>
            </a:extLst>
          </p:cNvPr>
          <p:cNvSpPr/>
          <p:nvPr/>
        </p:nvSpPr>
        <p:spPr>
          <a:xfrm>
            <a:off x="5206178" y="3292831"/>
            <a:ext cx="6417008" cy="75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US" sz="2400" spc="-5">
                <a:solidFill>
                  <a:srgbClr val="0000FF"/>
                </a:solidFill>
                <a:latin typeface="Arial" panose="020B0604020202020204" pitchFamily="34" charset="0"/>
                <a:ea typeface="Arial" panose="020B0604020202020204" pitchFamily="34" charset="0"/>
                <a:cs typeface="Arial" panose="020B0604020202020204" pitchFamily="34" charset="0"/>
              </a:rPr>
              <a:t>b</a:t>
            </a:r>
            <a:r>
              <a:rPr lang="en-US" sz="2400">
                <a:solidFill>
                  <a:srgbClr val="0000FF"/>
                </a:solidFill>
                <a:latin typeface="Arial" panose="020B0604020202020204" pitchFamily="34" charset="0"/>
                <a:ea typeface="Arial" panose="020B0604020202020204" pitchFamily="34" charset="0"/>
                <a:cs typeface="Arial" panose="020B0604020202020204" pitchFamily="34" charset="0"/>
              </a:rPr>
              <a:t>)</a:t>
            </a:r>
            <a:r>
              <a:rPr lang="en-US" sz="2400" spc="-125">
                <a:solidFill>
                  <a:srgbClr val="0000FF"/>
                </a:solidFill>
                <a:latin typeface="Arial" panose="020B0604020202020204" pitchFamily="34" charset="0"/>
                <a:ea typeface="Arial" panose="020B0604020202020204" pitchFamily="34" charset="0"/>
                <a:cs typeface="Arial" panose="020B0604020202020204" pitchFamily="34" charset="0"/>
              </a:rPr>
              <a:t> </a:t>
            </a:r>
            <a:r>
              <a:rPr lang="en-US" sz="2400" spc="5">
                <a:solidFill>
                  <a:srgbClr val="0000FF"/>
                </a:solidFill>
                <a:latin typeface="Arial" panose="020B0604020202020204" pitchFamily="34" charset="0"/>
                <a:ea typeface="Arial" panose="020B0604020202020204" pitchFamily="34" charset="0"/>
                <a:cs typeface="Arial" panose="020B0604020202020204" pitchFamily="34" charset="0"/>
              </a:rPr>
              <a:t>M</a:t>
            </a:r>
            <a:r>
              <a:rPr lang="en-US" sz="2400" spc="-10">
                <a:solidFill>
                  <a:srgbClr val="0000FF"/>
                </a:solidFill>
                <a:latin typeface="Arial" panose="020B0604020202020204" pitchFamily="34" charset="0"/>
                <a:ea typeface="Arial" panose="020B0604020202020204" pitchFamily="34" charset="0"/>
                <a:cs typeface="Arial" panose="020B0604020202020204" pitchFamily="34" charset="0"/>
              </a:rPr>
              <a:t>á</a:t>
            </a:r>
            <a:r>
              <a:rPr lang="en-US" sz="2400">
                <a:solidFill>
                  <a:srgbClr val="0000FF"/>
                </a:solidFill>
                <a:latin typeface="Arial" panose="020B0604020202020204" pitchFamily="34" charset="0"/>
                <a:ea typeface="Arial" panose="020B0604020202020204" pitchFamily="34" charset="0"/>
                <a:cs typeface="Arial" panose="020B0604020202020204" pitchFamily="34" charset="0"/>
              </a:rPr>
              <a:t>y</a:t>
            </a:r>
            <a:r>
              <a:rPr lang="en-US" sz="2400" spc="-40">
                <a:solidFill>
                  <a:srgbClr val="0000FF"/>
                </a:solidFill>
                <a:latin typeface="Arial" panose="020B0604020202020204" pitchFamily="34" charset="0"/>
                <a:ea typeface="Arial" panose="020B0604020202020204" pitchFamily="34" charset="0"/>
                <a:cs typeface="Arial" panose="020B0604020202020204" pitchFamily="34" charset="0"/>
              </a:rPr>
              <a:t> </a:t>
            </a:r>
            <a:r>
              <a:rPr lang="en-US" sz="2400">
                <a:solidFill>
                  <a:srgbClr val="0000FF"/>
                </a:solidFill>
                <a:latin typeface="Arial" panose="020B0604020202020204" pitchFamily="34" charset="0"/>
                <a:ea typeface="Arial" panose="020B0604020202020204" pitchFamily="34" charset="0"/>
                <a:cs typeface="Arial" panose="020B0604020202020204" pitchFamily="34" charset="0"/>
              </a:rPr>
              <a:t>tính</a:t>
            </a:r>
            <a:r>
              <a:rPr lang="en-US" sz="2400" spc="-80">
                <a:solidFill>
                  <a:srgbClr val="0000FF"/>
                </a:solidFill>
                <a:latin typeface="Arial" panose="020B0604020202020204" pitchFamily="34" charset="0"/>
                <a:ea typeface="Arial" panose="020B0604020202020204" pitchFamily="34" charset="0"/>
                <a:cs typeface="Arial" panose="020B0604020202020204" pitchFamily="34" charset="0"/>
              </a:rPr>
              <a:t> </a:t>
            </a:r>
            <a:r>
              <a:rPr lang="en-US" sz="2400" spc="-5">
                <a:solidFill>
                  <a:srgbClr val="0000FF"/>
                </a:solidFill>
                <a:latin typeface="Arial" panose="020B0604020202020204" pitchFamily="34" charset="0"/>
                <a:ea typeface="Arial" panose="020B0604020202020204" pitchFamily="34" charset="0"/>
                <a:cs typeface="Arial" panose="020B0604020202020204" pitchFamily="34" charset="0"/>
              </a:rPr>
              <a:t>c</a:t>
            </a:r>
            <a:r>
              <a:rPr lang="en-US" sz="2400">
                <a:solidFill>
                  <a:srgbClr val="0000FF"/>
                </a:solidFill>
                <a:latin typeface="Arial" panose="020B0604020202020204" pitchFamily="34" charset="0"/>
                <a:ea typeface="Arial" panose="020B0604020202020204" pitchFamily="34" charset="0"/>
                <a:cs typeface="Arial" panose="020B0604020202020204" pitchFamily="34" charset="0"/>
              </a:rPr>
              <a:t>ó</a:t>
            </a:r>
            <a:r>
              <a:rPr lang="en-US" sz="2400" spc="65">
                <a:solidFill>
                  <a:srgbClr val="0000FF"/>
                </a:solidFill>
                <a:latin typeface="Arial" panose="020B0604020202020204" pitchFamily="34" charset="0"/>
                <a:ea typeface="Arial" panose="020B0604020202020204" pitchFamily="34" charset="0"/>
                <a:cs typeface="Arial" panose="020B0604020202020204" pitchFamily="34" charset="0"/>
              </a:rPr>
              <a:t> </a:t>
            </a:r>
            <a:r>
              <a:rPr lang="en-US" sz="2400">
                <a:solidFill>
                  <a:srgbClr val="0000FF"/>
                </a:solidFill>
                <a:latin typeface="Arial" panose="020B0604020202020204" pitchFamily="34" charset="0"/>
                <a:ea typeface="Arial" panose="020B0604020202020204" pitchFamily="34" charset="0"/>
                <a:cs typeface="Arial" panose="020B0604020202020204" pitchFamily="34" charset="0"/>
              </a:rPr>
              <a:t>phần</a:t>
            </a:r>
            <a:r>
              <a:rPr lang="en-US" sz="2400" spc="260">
                <a:solidFill>
                  <a:srgbClr val="0000FF"/>
                </a:solidFill>
                <a:latin typeface="Arial" panose="020B0604020202020204" pitchFamily="34" charset="0"/>
                <a:ea typeface="Arial" panose="020B0604020202020204" pitchFamily="34" charset="0"/>
                <a:cs typeface="Arial" panose="020B0604020202020204" pitchFamily="34" charset="0"/>
              </a:rPr>
              <a:t> </a:t>
            </a:r>
            <a:r>
              <a:rPr lang="en-US" sz="2400">
                <a:solidFill>
                  <a:srgbClr val="0000FF"/>
                </a:solidFill>
                <a:latin typeface="Arial" panose="020B0604020202020204" pitchFamily="34" charset="0"/>
                <a:ea typeface="Arial" panose="020B0604020202020204" pitchFamily="34" charset="0"/>
                <a:cs typeface="Arial" panose="020B0604020202020204" pitchFamily="34" charset="0"/>
              </a:rPr>
              <a:t>mềm</a:t>
            </a:r>
            <a:r>
              <a:rPr lang="en-US" sz="2400" spc="260">
                <a:solidFill>
                  <a:srgbClr val="0000FF"/>
                </a:solidFill>
                <a:latin typeface="Arial" panose="020B0604020202020204" pitchFamily="34" charset="0"/>
                <a:ea typeface="Arial" panose="020B0604020202020204" pitchFamily="34" charset="0"/>
                <a:cs typeface="Arial" panose="020B0604020202020204" pitchFamily="34" charset="0"/>
              </a:rPr>
              <a:t> </a:t>
            </a:r>
            <a:r>
              <a:rPr lang="en-US" sz="2400">
                <a:solidFill>
                  <a:srgbClr val="0000FF"/>
                </a:solidFill>
                <a:latin typeface="Arial" panose="020B0604020202020204" pitchFamily="34" charset="0"/>
                <a:ea typeface="Arial" panose="020B0604020202020204" pitchFamily="34" charset="0"/>
                <a:cs typeface="Arial" panose="020B0604020202020204" pitchFamily="34" charset="0"/>
              </a:rPr>
              <a:t>Basic</a:t>
            </a:r>
            <a:r>
              <a:rPr lang="en-US" sz="2400" spc="-65">
                <a:solidFill>
                  <a:srgbClr val="0000FF"/>
                </a:solidFill>
                <a:latin typeface="Arial" panose="020B0604020202020204" pitchFamily="34" charset="0"/>
                <a:ea typeface="Arial" panose="020B0604020202020204" pitchFamily="34" charset="0"/>
                <a:cs typeface="Arial" panose="020B0604020202020204" pitchFamily="34" charset="0"/>
              </a:rPr>
              <a:t> </a:t>
            </a:r>
            <a:r>
              <a:rPr lang="en-US" sz="2400" spc="5">
                <a:solidFill>
                  <a:srgbClr val="0000FF"/>
                </a:solidFill>
                <a:latin typeface="Arial" panose="020B0604020202020204" pitchFamily="34" charset="0"/>
                <a:ea typeface="Arial" panose="020B0604020202020204" pitchFamily="34" charset="0"/>
                <a:cs typeface="Arial" panose="020B0604020202020204" pitchFamily="34" charset="0"/>
              </a:rPr>
              <a:t>M</a:t>
            </a:r>
            <a:r>
              <a:rPr lang="en-US" sz="2400">
                <a:solidFill>
                  <a:srgbClr val="0000FF"/>
                </a:solidFill>
                <a:latin typeface="Arial" panose="020B0604020202020204" pitchFamily="34" charset="0"/>
                <a:ea typeface="Arial" panose="020B0604020202020204" pitchFamily="34" charset="0"/>
                <a:cs typeface="Arial" panose="020B0604020202020204" pitchFamily="34" charset="0"/>
              </a:rPr>
              <a:t>ouse</a:t>
            </a:r>
            <a:r>
              <a:rPr lang="en-US" sz="2400" spc="225">
                <a:solidFill>
                  <a:srgbClr val="0000FF"/>
                </a:solidFill>
                <a:latin typeface="Arial" panose="020B0604020202020204" pitchFamily="34" charset="0"/>
                <a:ea typeface="Arial" panose="020B0604020202020204" pitchFamily="34" charset="0"/>
                <a:cs typeface="Arial" panose="020B0604020202020204" pitchFamily="34" charset="0"/>
              </a:rPr>
              <a:t> </a:t>
            </a:r>
            <a:r>
              <a:rPr lang="en-US" sz="2400">
                <a:solidFill>
                  <a:srgbClr val="0000FF"/>
                </a:solidFill>
                <a:latin typeface="Arial" panose="020B0604020202020204" pitchFamily="34" charset="0"/>
                <a:ea typeface="Arial" panose="020B0604020202020204" pitchFamily="34" charset="0"/>
                <a:cs typeface="Arial" panose="020B0604020202020204" pitchFamily="34" charset="0"/>
              </a:rPr>
              <a:t>S</a:t>
            </a:r>
            <a:r>
              <a:rPr lang="en-US" sz="2400" spc="20">
                <a:solidFill>
                  <a:srgbClr val="0000FF"/>
                </a:solidFill>
                <a:latin typeface="Arial" panose="020B0604020202020204" pitchFamily="34" charset="0"/>
                <a:ea typeface="Arial" panose="020B0604020202020204" pitchFamily="34" charset="0"/>
                <a:cs typeface="Arial" panose="020B0604020202020204" pitchFamily="34" charset="0"/>
              </a:rPr>
              <a:t>k</a:t>
            </a:r>
            <a:r>
              <a:rPr lang="en-US" sz="2400">
                <a:solidFill>
                  <a:srgbClr val="0000FF"/>
                </a:solidFill>
                <a:latin typeface="Arial" panose="020B0604020202020204" pitchFamily="34" charset="0"/>
                <a:ea typeface="Arial" panose="020B0604020202020204" pitchFamily="34" charset="0"/>
                <a:cs typeface="Arial" panose="020B0604020202020204" pitchFamily="34" charset="0"/>
              </a:rPr>
              <a:t>ill</a:t>
            </a:r>
            <a:r>
              <a:rPr lang="en-US" sz="2400" spc="-15">
                <a:solidFill>
                  <a:srgbClr val="0000FF"/>
                </a:solidFill>
                <a:latin typeface="Arial" panose="020B0604020202020204" pitchFamily="34" charset="0"/>
                <a:ea typeface="Arial" panose="020B0604020202020204" pitchFamily="34" charset="0"/>
                <a:cs typeface="Arial" panose="020B0604020202020204" pitchFamily="34" charset="0"/>
              </a:rPr>
              <a:t>s</a:t>
            </a:r>
            <a:r>
              <a:rPr lang="en-US" sz="2400">
                <a:solidFill>
                  <a:srgbClr val="0000FF"/>
                </a:solidFill>
                <a:latin typeface="Arial" panose="020B0604020202020204" pitchFamily="34" charset="0"/>
                <a:ea typeface="Arial" panose="020B0604020202020204" pitchFamily="34" charset="0"/>
                <a:cs typeface="Arial" panose="020B0604020202020204" pitchFamily="34" charset="0"/>
              </a:rPr>
              <a:t>.</a:t>
            </a:r>
            <a:endParaRPr lang="vi-VN" sz="2400">
              <a:solidFill>
                <a:srgbClr val="0000FF"/>
              </a:solidFill>
              <a:ea typeface="Arial" panose="020B0604020202020204" pitchFamily="34" charset="0"/>
              <a:cs typeface="Times New Roman" panose="02020603050405020304" pitchFamily="18" charset="0"/>
            </a:endParaRPr>
          </a:p>
        </p:txBody>
      </p:sp>
      <p:grpSp>
        <p:nvGrpSpPr>
          <p:cNvPr id="23" name="Group 22">
            <a:extLst>
              <a:ext uri="{FF2B5EF4-FFF2-40B4-BE49-F238E27FC236}">
                <a16:creationId xmlns:a16="http://schemas.microsoft.com/office/drawing/2014/main" xmlns="" id="{EDB84DC2-2C7C-4F81-98A8-543A13627671}"/>
              </a:ext>
            </a:extLst>
          </p:cNvPr>
          <p:cNvGrpSpPr/>
          <p:nvPr/>
        </p:nvGrpSpPr>
        <p:grpSpPr>
          <a:xfrm>
            <a:off x="496087" y="3284363"/>
            <a:ext cx="1508237" cy="1433667"/>
            <a:chOff x="181128" y="2335547"/>
            <a:chExt cx="1508237" cy="1433667"/>
          </a:xfrm>
        </p:grpSpPr>
        <p:pic>
          <p:nvPicPr>
            <p:cNvPr id="25" name="Picture 24">
              <a:extLst>
                <a:ext uri="{FF2B5EF4-FFF2-40B4-BE49-F238E27FC236}">
                  <a16:creationId xmlns:a16="http://schemas.microsoft.com/office/drawing/2014/main" xmlns="" id="{6637DED0-CADC-4BD5-B9EF-29C28D6A2B68}"/>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81128" y="2335547"/>
              <a:ext cx="1508237" cy="1433667"/>
            </a:xfrm>
            <a:prstGeom prst="rect">
              <a:avLst/>
            </a:prstGeom>
          </p:spPr>
        </p:pic>
        <p:sp>
          <p:nvSpPr>
            <p:cNvPr id="26" name="Oval 25">
              <a:extLst>
                <a:ext uri="{FF2B5EF4-FFF2-40B4-BE49-F238E27FC236}">
                  <a16:creationId xmlns:a16="http://schemas.microsoft.com/office/drawing/2014/main" xmlns="" id="{5DA667C1-F997-4E90-9107-7D9D6C81556F}"/>
                </a:ext>
              </a:extLst>
            </p:cNvPr>
            <p:cNvSpPr/>
            <p:nvPr/>
          </p:nvSpPr>
          <p:spPr>
            <a:xfrm>
              <a:off x="489664" y="2665095"/>
              <a:ext cx="867187" cy="788831"/>
            </a:xfrm>
            <a:prstGeom prst="ellipse">
              <a:avLst/>
            </a:prstGeom>
            <a:solidFill>
              <a:schemeClr val="accent4">
                <a:lumMod val="60000"/>
                <a:lumOff val="4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a:r>
                <a:rPr lang="en-US" b="1">
                  <a:solidFill>
                    <a:schemeClr val="tx1"/>
                  </a:solidFill>
                </a:rPr>
                <a:t>Đáp án</a:t>
              </a:r>
              <a:endParaRPr lang="vi-VN" b="1">
                <a:solidFill>
                  <a:schemeClr val="tx1"/>
                </a:solidFill>
              </a:endParaRPr>
            </a:p>
          </p:txBody>
        </p:sp>
      </p:grpSp>
    </p:spTree>
    <p:extLst>
      <p:ext uri="{BB962C8B-B14F-4D97-AF65-F5344CB8AC3E}">
        <p14:creationId xmlns:p14="http://schemas.microsoft.com/office/powerpoint/2010/main" val="28365367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8">
                                            <p:txEl>
                                              <p:pRg st="0" end="0"/>
                                            </p:txEl>
                                          </p:spTgt>
                                        </p:tgtEl>
                                      </p:cBhvr>
                                    </p:animEffect>
                                    <p:set>
                                      <p:cBhvr>
                                        <p:cTn id="7" dur="1" fill="hold">
                                          <p:stCondLst>
                                            <p:cond delay="499"/>
                                          </p:stCondLst>
                                        </p:cTn>
                                        <p:tgtEl>
                                          <p:spTgt spid="18">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9">
                                            <p:txEl>
                                              <p:pRg st="0" end="0"/>
                                            </p:txEl>
                                          </p:spTgt>
                                        </p:tgtEl>
                                      </p:cBhvr>
                                    </p:animEffect>
                                    <p:set>
                                      <p:cBhvr>
                                        <p:cTn id="10" dur="1" fill="hold">
                                          <p:stCondLst>
                                            <p:cond delay="499"/>
                                          </p:stCondLst>
                                        </p:cTn>
                                        <p:tgtEl>
                                          <p:spTgt spid="19">
                                            <p:txEl>
                                              <p:pRg st="0" end="0"/>
                                            </p:txEl>
                                          </p:spTgt>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childTnLst>
              </p:cTn>
              <p:nextCondLst>
                <p:cond evt="onClick" delay="0">
                  <p:tgtEl>
                    <p:spTgt spid="23"/>
                  </p:tgtEl>
                </p:cond>
              </p:nextCondLst>
            </p:seq>
          </p:childTnLst>
        </p:cTn>
      </p:par>
    </p:tnLst>
    <p:bldLst>
      <p:bldP spid="20"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BDFD077-700D-4281-AA87-57B3F949DABC}"/>
              </a:ext>
            </a:extLst>
          </p:cNvPr>
          <p:cNvPicPr>
            <a:picLocks noChangeAspect="1"/>
          </p:cNvPicPr>
          <p:nvPr/>
        </p:nvPicPr>
        <p:blipFill>
          <a:blip r:embed="rId2"/>
          <a:stretch>
            <a:fillRect/>
          </a:stretch>
        </p:blipFill>
        <p:spPr>
          <a:xfrm>
            <a:off x="181128" y="52919"/>
            <a:ext cx="2961976" cy="1038462"/>
          </a:xfrm>
          <a:prstGeom prst="rect">
            <a:avLst/>
          </a:prstGeom>
        </p:spPr>
      </p:pic>
      <p:pic>
        <p:nvPicPr>
          <p:cNvPr id="4" name="Picture 3">
            <a:extLst>
              <a:ext uri="{FF2B5EF4-FFF2-40B4-BE49-F238E27FC236}">
                <a16:creationId xmlns:a16="http://schemas.microsoft.com/office/drawing/2014/main" xmlns="" id="{38865B64-8EC4-4551-8AF5-E82E8DAB3344}"/>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4041056" y="1063108"/>
            <a:ext cx="8102548" cy="5573666"/>
          </a:xfrm>
          <a:prstGeom prst="rect">
            <a:avLst/>
          </a:prstGeom>
          <a:ln>
            <a:noFill/>
          </a:ln>
          <a:effectLst>
            <a:outerShdw blurRad="190500" algn="tl" rotWithShape="0">
              <a:srgbClr val="000000">
                <a:alpha val="70000"/>
              </a:srgbClr>
            </a:outerShdw>
          </a:effectLst>
        </p:spPr>
      </p:pic>
      <p:sp>
        <p:nvSpPr>
          <p:cNvPr id="13" name="Rectangle 12">
            <a:extLst>
              <a:ext uri="{FF2B5EF4-FFF2-40B4-BE49-F238E27FC236}">
                <a16:creationId xmlns:a16="http://schemas.microsoft.com/office/drawing/2014/main" xmlns="" id="{F7831D12-331E-4387-B2D8-18B919B40966}"/>
              </a:ext>
            </a:extLst>
          </p:cNvPr>
          <p:cNvSpPr/>
          <p:nvPr/>
        </p:nvSpPr>
        <p:spPr>
          <a:xfrm>
            <a:off x="386076" y="1489623"/>
            <a:ext cx="3522248" cy="419435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1588" indent="-1588" algn="just">
              <a:lnSpc>
                <a:spcPct val="115000"/>
              </a:lnSpc>
              <a:spcBef>
                <a:spcPts val="130"/>
              </a:spcBef>
              <a:spcAft>
                <a:spcPts val="1000"/>
              </a:spcAft>
            </a:pPr>
            <a:r>
              <a:rPr lang="en-US" sz="2600">
                <a:solidFill>
                  <a:srgbClr val="FF198C"/>
                </a:solidFill>
                <a:latin typeface="Arial" panose="020B0604020202020204" pitchFamily="34" charset="0"/>
                <a:ea typeface="Arial" panose="020B0604020202020204" pitchFamily="34" charset="0"/>
              </a:rPr>
              <a:t>3. Em được cô giáo giao tạo bài trình chiếu về cách khởi động, tắt máy tính. Em hãy chia công việc này thành những việc nhỏ hơn, trong đó có việc cần sử dụng máy tính.</a:t>
            </a:r>
            <a:endParaRPr lang="vi-VN" sz="2600">
              <a:solidFill>
                <a:srgbClr val="FF198C"/>
              </a:solidFill>
              <a:latin typeface="Arial" panose="020B0604020202020204" pitchFamily="34" charset="0"/>
              <a:ea typeface="Arial" panose="020B0604020202020204" pitchFamily="34" charset="0"/>
            </a:endParaRPr>
          </a:p>
        </p:txBody>
      </p:sp>
      <p:sp>
        <p:nvSpPr>
          <p:cNvPr id="14" name="TextBox 13">
            <a:extLst>
              <a:ext uri="{FF2B5EF4-FFF2-40B4-BE49-F238E27FC236}">
                <a16:creationId xmlns:a16="http://schemas.microsoft.com/office/drawing/2014/main" xmlns="" id="{B3AC5A2B-7D94-491F-AC8D-F0EC28C6F233}"/>
              </a:ext>
            </a:extLst>
          </p:cNvPr>
          <p:cNvSpPr txBox="1"/>
          <p:nvPr/>
        </p:nvSpPr>
        <p:spPr>
          <a:xfrm>
            <a:off x="4439041" y="4565004"/>
            <a:ext cx="2979614" cy="1304140"/>
          </a:xfrm>
          <a:prstGeom prst="rect">
            <a:avLst/>
          </a:prstGeom>
          <a:solidFill>
            <a:schemeClr val="bg1"/>
          </a:solidFill>
        </p:spPr>
        <p:txBody>
          <a:bodyPr wrap="square">
            <a:spAutoFit/>
          </a:bodyPr>
          <a:lstStyle/>
          <a:p>
            <a:pPr marR="355600" algn="ctr">
              <a:lnSpc>
                <a:spcPct val="115000"/>
              </a:lnSpc>
              <a:spcAft>
                <a:spcPts val="600"/>
              </a:spcAft>
            </a:pPr>
            <a:r>
              <a:rPr lang="en-US" sz="2200" b="1" spc="5">
                <a:solidFill>
                  <a:srgbClr val="231F20"/>
                </a:solidFill>
                <a:latin typeface="Arial" panose="020B0604020202020204" pitchFamily="34" charset="0"/>
                <a:ea typeface="Arial" panose="020B0604020202020204" pitchFamily="34" charset="0"/>
                <a:cs typeface="Arial" panose="020B0604020202020204" pitchFamily="34" charset="0"/>
              </a:rPr>
              <a:t>Việc </a:t>
            </a:r>
            <a:r>
              <a:rPr lang="en-US" sz="2200" b="1">
                <a:solidFill>
                  <a:srgbClr val="231F20"/>
                </a:solidFill>
                <a:effectLst/>
                <a:latin typeface="Arial" panose="020B0604020202020204" pitchFamily="34" charset="0"/>
                <a:ea typeface="Arial" panose="020B0604020202020204" pitchFamily="34" charset="0"/>
                <a:cs typeface="Arial" panose="020B0604020202020204" pitchFamily="34" charset="0"/>
              </a:rPr>
              <a:t>1</a:t>
            </a:r>
            <a:endParaRPr lang="vi-VN" sz="2200">
              <a:effectLst/>
              <a:latin typeface="Arial" panose="020B0604020202020204" pitchFamily="34" charset="0"/>
              <a:ea typeface="Arial" panose="020B0604020202020204" pitchFamily="34" charset="0"/>
              <a:cs typeface="Times New Roman" panose="02020603050405020304" pitchFamily="18" charset="0"/>
            </a:endParaRPr>
          </a:p>
          <a:p>
            <a:pPr algn="ctr">
              <a:lnSpc>
                <a:spcPct val="115000"/>
              </a:lnSpc>
              <a:spcAft>
                <a:spcPts val="600"/>
              </a:spcAft>
            </a:pPr>
            <a:r>
              <a:rPr lang="en-US" sz="2200">
                <a:solidFill>
                  <a:srgbClr val="0000FF"/>
                </a:solidFill>
                <a:effectLst/>
                <a:latin typeface="Arial" panose="020B0604020202020204" pitchFamily="34" charset="0"/>
                <a:ea typeface="Arial" panose="020B0604020202020204" pitchFamily="34" charset="0"/>
                <a:cs typeface="Arial" panose="020B0604020202020204" pitchFamily="34" charset="0"/>
              </a:rPr>
              <a:t>Tìm hiểu cách khởi động, tắt máy tính</a:t>
            </a:r>
            <a:endParaRPr lang="vi-VN" sz="2200">
              <a:solidFill>
                <a:srgbClr val="0000FF"/>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xmlns="" id="{232F96A9-1E68-423B-BB52-C3E7CF482CDD}"/>
              </a:ext>
            </a:extLst>
          </p:cNvPr>
          <p:cNvSpPr txBox="1"/>
          <p:nvPr/>
        </p:nvSpPr>
        <p:spPr>
          <a:xfrm>
            <a:off x="5928848" y="1842378"/>
            <a:ext cx="4365523" cy="847091"/>
          </a:xfrm>
          <a:prstGeom prst="rect">
            <a:avLst/>
          </a:prstGeom>
          <a:solidFill>
            <a:schemeClr val="bg1"/>
          </a:solidFill>
        </p:spPr>
        <p:txBody>
          <a:bodyPr wrap="square">
            <a:spAutoFit/>
          </a:bodyPr>
          <a:lstStyle/>
          <a:p>
            <a:pPr algn="ctr">
              <a:lnSpc>
                <a:spcPct val="115000"/>
              </a:lnSpc>
              <a:spcAft>
                <a:spcPts val="600"/>
              </a:spcAft>
            </a:pPr>
            <a:r>
              <a:rPr lang="en-US" sz="2000" b="1">
                <a:solidFill>
                  <a:srgbClr val="0000FF"/>
                </a:solidFill>
                <a:effectLst/>
                <a:latin typeface="Arial" panose="020B0604020202020204" pitchFamily="34" charset="0"/>
                <a:ea typeface="Arial" panose="020B0604020202020204" pitchFamily="34" charset="0"/>
                <a:cs typeface="Arial" panose="020B0604020202020204" pitchFamily="34" charset="0"/>
              </a:rPr>
              <a:t>Tạo bài trình chiếu </a:t>
            </a:r>
          </a:p>
          <a:p>
            <a:pPr algn="ctr">
              <a:lnSpc>
                <a:spcPct val="115000"/>
              </a:lnSpc>
              <a:spcAft>
                <a:spcPts val="600"/>
              </a:spcAft>
            </a:pPr>
            <a:r>
              <a:rPr lang="en-US" sz="2000" b="1">
                <a:solidFill>
                  <a:srgbClr val="0000FF"/>
                </a:solidFill>
                <a:effectLst/>
                <a:latin typeface="Arial" panose="020B0604020202020204" pitchFamily="34" charset="0"/>
                <a:ea typeface="Arial" panose="020B0604020202020204" pitchFamily="34" charset="0"/>
                <a:cs typeface="Arial" panose="020B0604020202020204" pitchFamily="34" charset="0"/>
              </a:rPr>
              <a:t>về cách khởi động, tắt máy tính</a:t>
            </a:r>
            <a:endParaRPr lang="vi-VN" sz="2000" b="1">
              <a:solidFill>
                <a:srgbClr val="0000FF"/>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xmlns="" id="{14B3059A-AF45-4679-B034-8991A5338377}"/>
              </a:ext>
            </a:extLst>
          </p:cNvPr>
          <p:cNvSpPr txBox="1"/>
          <p:nvPr/>
        </p:nvSpPr>
        <p:spPr>
          <a:xfrm>
            <a:off x="8804564" y="4565646"/>
            <a:ext cx="2979614" cy="1329403"/>
          </a:xfrm>
          <a:prstGeom prst="rect">
            <a:avLst/>
          </a:prstGeom>
          <a:solidFill>
            <a:schemeClr val="bg1"/>
          </a:solidFill>
        </p:spPr>
        <p:txBody>
          <a:bodyPr wrap="square">
            <a:spAutoFit/>
          </a:bodyPr>
          <a:lstStyle/>
          <a:p>
            <a:pPr marR="355600" algn="ctr">
              <a:lnSpc>
                <a:spcPct val="115000"/>
              </a:lnSpc>
              <a:spcAft>
                <a:spcPts val="600"/>
              </a:spcAft>
            </a:pPr>
            <a:r>
              <a:rPr lang="en-US" sz="2000" b="1" spc="5">
                <a:solidFill>
                  <a:srgbClr val="231F20"/>
                </a:solidFill>
                <a:latin typeface="Arial" panose="020B0604020202020204" pitchFamily="34" charset="0"/>
                <a:ea typeface="Arial" panose="020B0604020202020204" pitchFamily="34" charset="0"/>
                <a:cs typeface="Arial" panose="020B0604020202020204" pitchFamily="34" charset="0"/>
              </a:rPr>
              <a:t>Việc 2</a:t>
            </a:r>
            <a:endParaRPr lang="vi-VN" sz="2000">
              <a:effectLst/>
              <a:latin typeface="Arial" panose="020B0604020202020204" pitchFamily="34" charset="0"/>
              <a:ea typeface="Arial" panose="020B0604020202020204" pitchFamily="34" charset="0"/>
              <a:cs typeface="Times New Roman" panose="02020603050405020304" pitchFamily="18" charset="0"/>
            </a:endParaRPr>
          </a:p>
          <a:p>
            <a:pPr algn="ctr">
              <a:lnSpc>
                <a:spcPct val="115000"/>
              </a:lnSpc>
              <a:spcAft>
                <a:spcPts val="600"/>
              </a:spcAft>
            </a:pPr>
            <a:r>
              <a:rPr lang="en-US" sz="2200" spc="-50">
                <a:solidFill>
                  <a:srgbClr val="0000FF"/>
                </a:solidFill>
                <a:effectLst/>
                <a:latin typeface="Arial" panose="020B0604020202020204" pitchFamily="34" charset="0"/>
                <a:ea typeface="Arial" panose="020B0604020202020204" pitchFamily="34" charset="0"/>
                <a:cs typeface="Arial" panose="020B0604020202020204" pitchFamily="34" charset="0"/>
              </a:rPr>
              <a:t>Tạo bài trình chiếu</a:t>
            </a:r>
            <a:endParaRPr lang="vi-VN" sz="2200">
              <a:solidFill>
                <a:srgbClr val="0000FF"/>
              </a:solidFill>
              <a:effectLst/>
              <a:latin typeface="Arial" panose="020B0604020202020204" pitchFamily="34" charset="0"/>
              <a:ea typeface="Arial" panose="020B0604020202020204" pitchFamily="34" charset="0"/>
              <a:cs typeface="Times New Roman" panose="02020603050405020304" pitchFamily="18" charset="0"/>
            </a:endParaRPr>
          </a:p>
          <a:p>
            <a:pPr>
              <a:lnSpc>
                <a:spcPts val="500"/>
              </a:lnSpc>
              <a:spcAft>
                <a:spcPts val="600"/>
              </a:spcAft>
            </a:pPr>
            <a:r>
              <a:rPr lang="en-US" sz="2200">
                <a:solidFill>
                  <a:srgbClr val="0000FF"/>
                </a:solidFill>
                <a:effectLst/>
                <a:latin typeface="Arial" panose="020B0604020202020204" pitchFamily="34" charset="0"/>
                <a:ea typeface="Arial" panose="020B0604020202020204" pitchFamily="34" charset="0"/>
                <a:cs typeface="Times New Roman" panose="02020603050405020304" pitchFamily="18" charset="0"/>
              </a:rPr>
              <a:t> </a:t>
            </a:r>
            <a:endParaRPr lang="vi-VN" sz="2200">
              <a:solidFill>
                <a:srgbClr val="0000FF"/>
              </a:solidFill>
              <a:effectLst/>
              <a:latin typeface="Arial" panose="020B0604020202020204" pitchFamily="34" charset="0"/>
              <a:ea typeface="Arial" panose="020B0604020202020204" pitchFamily="34" charset="0"/>
              <a:cs typeface="Times New Roman" panose="02020603050405020304" pitchFamily="18" charset="0"/>
            </a:endParaRPr>
          </a:p>
          <a:p>
            <a:pPr marR="56515" algn="ctr">
              <a:lnSpc>
                <a:spcPts val="1375"/>
              </a:lnSpc>
              <a:spcAft>
                <a:spcPts val="600"/>
              </a:spcAft>
            </a:pPr>
            <a:r>
              <a:rPr lang="en-US" sz="2200">
                <a:solidFill>
                  <a:srgbClr val="0000FF"/>
                </a:solidFill>
                <a:latin typeface="Arial" panose="020B0604020202020204" pitchFamily="34" charset="0"/>
                <a:ea typeface="Arial" panose="020B0604020202020204" pitchFamily="34" charset="0"/>
                <a:cs typeface="Arial" panose="020B0604020202020204" pitchFamily="34" charset="0"/>
              </a:rPr>
              <a:t>t</a:t>
            </a:r>
            <a:r>
              <a:rPr lang="en-US" sz="2200">
                <a:solidFill>
                  <a:srgbClr val="0000FF"/>
                </a:solidFill>
                <a:effectLst/>
                <a:latin typeface="Arial" panose="020B0604020202020204" pitchFamily="34" charset="0"/>
                <a:ea typeface="Arial" panose="020B0604020202020204" pitchFamily="34" charset="0"/>
                <a:cs typeface="Arial" panose="020B0604020202020204" pitchFamily="34" charset="0"/>
              </a:rPr>
              <a:t>rên máy tính</a:t>
            </a:r>
            <a:endParaRPr lang="vi-VN" sz="2200">
              <a:solidFill>
                <a:srgbClr val="0000FF"/>
              </a:solidFill>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63006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xmlns="" id="{622F9410-5091-4A0E-A6FF-5A6658E71D51}"/>
              </a:ext>
            </a:extLst>
          </p:cNvPr>
          <p:cNvGrpSpPr/>
          <p:nvPr/>
        </p:nvGrpSpPr>
        <p:grpSpPr>
          <a:xfrm>
            <a:off x="0" y="603"/>
            <a:ext cx="3495058" cy="1288439"/>
            <a:chOff x="0" y="603"/>
            <a:chExt cx="3495058" cy="1288439"/>
          </a:xfrm>
        </p:grpSpPr>
        <p:pic>
          <p:nvPicPr>
            <p:cNvPr id="3" name="Picture 2">
              <a:extLst>
                <a:ext uri="{FF2B5EF4-FFF2-40B4-BE49-F238E27FC236}">
                  <a16:creationId xmlns:a16="http://schemas.microsoft.com/office/drawing/2014/main" xmlns="" id="{C26EE20A-DE12-4A1C-942E-34667A1D04B6}"/>
                </a:ext>
              </a:extLst>
            </p:cNvPr>
            <p:cNvPicPr>
              <a:picLocks noChangeAspect="1"/>
            </p:cNvPicPr>
            <p:nvPr/>
          </p:nvPicPr>
          <p:blipFill>
            <a:blip r:embed="rId3"/>
            <a:stretch>
              <a:fillRect/>
            </a:stretch>
          </p:blipFill>
          <p:spPr>
            <a:xfrm>
              <a:off x="0" y="603"/>
              <a:ext cx="1397102" cy="1288439"/>
            </a:xfrm>
            <a:prstGeom prst="rect">
              <a:avLst/>
            </a:prstGeom>
          </p:spPr>
        </p:pic>
        <p:sp>
          <p:nvSpPr>
            <p:cNvPr id="11" name="Rectangle 10">
              <a:extLst>
                <a:ext uri="{FF2B5EF4-FFF2-40B4-BE49-F238E27FC236}">
                  <a16:creationId xmlns:a16="http://schemas.microsoft.com/office/drawing/2014/main" xmlns="" id="{0A629298-E44E-4C0F-B303-37B0681B5E50}"/>
                </a:ext>
              </a:extLst>
            </p:cNvPr>
            <p:cNvSpPr/>
            <p:nvPr/>
          </p:nvSpPr>
          <p:spPr>
            <a:xfrm>
              <a:off x="1076322" y="306805"/>
              <a:ext cx="2418736" cy="584775"/>
            </a:xfrm>
            <a:prstGeom prst="rect">
              <a:avLst/>
            </a:prstGeom>
            <a:noFill/>
            <a:effectLst>
              <a:glow rad="139700">
                <a:schemeClr val="accent3">
                  <a:satMod val="175000"/>
                  <a:alpha val="40000"/>
                </a:schemeClr>
              </a:glow>
              <a:outerShdw blurRad="50800" dist="38100" algn="l" rotWithShape="0">
                <a:prstClr val="black">
                  <a:alpha val="40000"/>
                </a:prstClr>
              </a:outerShdw>
            </a:effectLst>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r"/>
              <a:r>
                <a:rPr lang="vi-VN" sz="3200" b="1">
                  <a:ln/>
                  <a:solidFill>
                    <a:srgbClr val="FF0000"/>
                  </a:solidFill>
                  <a:effectLst>
                    <a:glow rad="228600">
                      <a:schemeClr val="accent3">
                        <a:satMod val="175000"/>
                        <a:alpha val="40000"/>
                      </a:schemeClr>
                    </a:glow>
                    <a:outerShdw blurRad="38100" dist="38100" dir="2700000" algn="tl">
                      <a:srgbClr val="000000">
                        <a:alpha val="43137"/>
                      </a:srgbClr>
                    </a:outerShdw>
                  </a:effectLst>
                  <a:latin typeface="MyriadPro-Regular"/>
                </a:rPr>
                <a:t>THỰC HÀNH</a:t>
              </a:r>
              <a:endParaRPr lang="vi-VN" sz="3200" b="1">
                <a:ln/>
                <a:solidFill>
                  <a:srgbClr val="FF0000"/>
                </a:solidFill>
                <a:effectLst>
                  <a:glow rad="228600">
                    <a:schemeClr val="accent3">
                      <a:satMod val="175000"/>
                      <a:alpha val="40000"/>
                    </a:schemeClr>
                  </a:glow>
                  <a:outerShdw blurRad="38100" dist="38100" dir="2700000" algn="tl">
                    <a:srgbClr val="000000">
                      <a:alpha val="43137"/>
                    </a:srgbClr>
                  </a:outerShdw>
                </a:effectLst>
              </a:endParaRPr>
            </a:p>
          </p:txBody>
        </p:sp>
      </p:grpSp>
      <p:sp>
        <p:nvSpPr>
          <p:cNvPr id="12" name="Rectangle 11">
            <a:extLst>
              <a:ext uri="{FF2B5EF4-FFF2-40B4-BE49-F238E27FC236}">
                <a16:creationId xmlns:a16="http://schemas.microsoft.com/office/drawing/2014/main" xmlns="" id="{0D6B4F1F-E3BB-44BF-8639-D01976A877CA}"/>
              </a:ext>
            </a:extLst>
          </p:cNvPr>
          <p:cNvSpPr/>
          <p:nvPr/>
        </p:nvSpPr>
        <p:spPr>
          <a:xfrm>
            <a:off x="3954719" y="88245"/>
            <a:ext cx="8237281" cy="892552"/>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just" defTabSz="914400" rtl="0" eaLnBrk="1" fontAlgn="auto" latinLnBrk="0" hangingPunct="1">
              <a:lnSpc>
                <a:spcPct val="100000"/>
              </a:lnSpc>
              <a:spcAft>
                <a:spcPts val="0"/>
              </a:spcAft>
              <a:buClrTx/>
              <a:buSzTx/>
              <a:buFontTx/>
              <a:buNone/>
              <a:tabLst/>
              <a:defRPr/>
            </a:pPr>
            <a:r>
              <a:rPr lang="en-US" sz="2600" b="1">
                <a:solidFill>
                  <a:srgbClr val="FF198C"/>
                </a:solidFill>
                <a:latin typeface="Arial" panose="020B0604020202020204" pitchFamily="34" charset="0"/>
                <a:ea typeface="Arial" panose="020B0604020202020204" pitchFamily="34" charset="0"/>
              </a:rPr>
              <a:t>Thực hiện tạo bài trình chiếu giới thiệu các máy tính thông dụng theo hướng dẫn như sau: </a:t>
            </a:r>
            <a:endParaRPr lang="vi-VN" sz="2600" b="1">
              <a:solidFill>
                <a:srgbClr val="FF198C"/>
              </a:solidFill>
              <a:latin typeface="Arial" panose="020B0604020202020204" pitchFamily="34" charset="0"/>
              <a:ea typeface="Arial" panose="020B0604020202020204" pitchFamily="34" charset="0"/>
            </a:endParaRPr>
          </a:p>
        </p:txBody>
      </p:sp>
      <p:sp>
        <p:nvSpPr>
          <p:cNvPr id="22" name="TextBox 21">
            <a:extLst>
              <a:ext uri="{FF2B5EF4-FFF2-40B4-BE49-F238E27FC236}">
                <a16:creationId xmlns:a16="http://schemas.microsoft.com/office/drawing/2014/main" xmlns="" id="{D19AC27C-EA92-4F10-9A3A-E811B4211DE0}"/>
              </a:ext>
            </a:extLst>
          </p:cNvPr>
          <p:cNvSpPr txBox="1"/>
          <p:nvPr/>
        </p:nvSpPr>
        <p:spPr>
          <a:xfrm>
            <a:off x="286906" y="4755182"/>
            <a:ext cx="4357127" cy="1987082"/>
          </a:xfrm>
          <a:prstGeom prst="rect">
            <a:avLst/>
          </a:prstGeom>
          <a:noFill/>
        </p:spPr>
        <p:txBody>
          <a:bodyPr wrap="square" rtlCol="0">
            <a:spAutoFit/>
          </a:bodyPr>
          <a:lstStyle/>
          <a:p>
            <a:pPr marL="0" marR="0" lvl="0" indent="0" algn="just" defTabSz="914400" rtl="0" eaLnBrk="0" fontAlgn="base" latinLnBrk="0" hangingPunct="0">
              <a:lnSpc>
                <a:spcPct val="114000"/>
              </a:lnSpc>
              <a:spcBef>
                <a:spcPct val="0"/>
              </a:spcBef>
              <a:spcAft>
                <a:spcPct val="0"/>
              </a:spcAft>
              <a:buClrTx/>
              <a:buSzTx/>
              <a:buFontTx/>
              <a:buNone/>
              <a:tabLst/>
            </a:pPr>
            <a:r>
              <a:rPr kumimoji="0" lang="en-US" altLang="vi-VN" b="1" i="1" u="none" strike="noStrike" cap="none" normalizeH="0" baseline="0">
                <a:ln>
                  <a:noFill/>
                </a:ln>
                <a:solidFill>
                  <a:srgbClr val="0000FF"/>
                </a:solidFill>
                <a:effectLst/>
                <a:latin typeface="Arial" panose="020B0604020202020204" pitchFamily="34" charset="0"/>
                <a:ea typeface="Arial" panose="020B0604020202020204" pitchFamily="34" charset="0"/>
                <a:cs typeface="Arial" panose="020B0604020202020204" pitchFamily="34" charset="0"/>
              </a:rPr>
              <a:t>Lưu ý</a:t>
            </a:r>
            <a:r>
              <a:rPr kumimoji="0" lang="en-US" altLang="vi-VN" b="0" i="0" u="none" strike="noStrike" cap="none" normalizeH="0" baseline="0">
                <a:ln>
                  <a:noFill/>
                </a:ln>
                <a:solidFill>
                  <a:srgbClr val="0000FF"/>
                </a:solidFill>
                <a:effectLst/>
                <a:latin typeface="Arial" panose="020B0604020202020204" pitchFamily="34" charset="0"/>
                <a:ea typeface="Arial" panose="020B0604020202020204" pitchFamily="34" charset="0"/>
                <a:cs typeface="Arial" panose="020B0604020202020204" pitchFamily="34" charset="0"/>
              </a:rPr>
              <a:t>:</a:t>
            </a:r>
            <a:endParaRPr kumimoji="0" lang="vi-VN" altLang="vi-VN" b="0" i="0" u="none" strike="noStrike" cap="none" normalizeH="0" baseline="0">
              <a:ln>
                <a:noFill/>
              </a:ln>
              <a:solidFill>
                <a:srgbClr val="0000FF"/>
              </a:solidFill>
              <a:effectLst/>
              <a:latin typeface="Arial" panose="020B0604020202020204" pitchFamily="34" charset="0"/>
              <a:cs typeface="Arial" panose="020B0604020202020204" pitchFamily="34" charset="0"/>
            </a:endParaRPr>
          </a:p>
          <a:p>
            <a:pPr marL="285750" marR="0" lvl="0" indent="-285750" algn="just" defTabSz="914400" rtl="0" eaLnBrk="0" fontAlgn="base" latinLnBrk="0" hangingPunct="0">
              <a:lnSpc>
                <a:spcPct val="114000"/>
              </a:lnSpc>
              <a:spcBef>
                <a:spcPct val="0"/>
              </a:spcBef>
              <a:spcAft>
                <a:spcPct val="0"/>
              </a:spcAft>
              <a:buClrTx/>
              <a:buSzTx/>
              <a:buFont typeface="Arial" panose="020B0604020202020204" pitchFamily="34" charset="0"/>
              <a:buChar char="•"/>
              <a:tabLst/>
            </a:pPr>
            <a:r>
              <a:rPr kumimoji="0" lang="en-US" altLang="vi-VN" b="0" i="0" u="none" strike="noStrike" cap="none" normalizeH="0" baseline="0" smtClean="0">
                <a:ln>
                  <a:noFill/>
                </a:ln>
                <a:solidFill>
                  <a:srgbClr val="0000FF"/>
                </a:solidFill>
                <a:effectLst/>
                <a:latin typeface="Arial" panose="020B0604020202020204" pitchFamily="34" charset="0"/>
                <a:ea typeface="Arial" panose="020B0604020202020204" pitchFamily="34" charset="0"/>
                <a:cs typeface="Arial" panose="020B0604020202020204" pitchFamily="34" charset="0"/>
              </a:rPr>
              <a:t>Em </a:t>
            </a:r>
            <a:r>
              <a:rPr kumimoji="0" lang="en-US" altLang="vi-VN" b="0" i="0" u="none" strike="noStrike" cap="none" normalizeH="0" baseline="0">
                <a:ln>
                  <a:noFill/>
                </a:ln>
                <a:solidFill>
                  <a:srgbClr val="0000FF"/>
                </a:solidFill>
                <a:effectLst/>
                <a:latin typeface="Arial" panose="020B0604020202020204" pitchFamily="34" charset="0"/>
                <a:ea typeface="Arial" panose="020B0604020202020204" pitchFamily="34" charset="0"/>
                <a:cs typeface="Arial" panose="020B0604020202020204" pitchFamily="34" charset="0"/>
              </a:rPr>
              <a:t>có thể thêm ảnh minh hoạ để bài trình chiếu dễ hiểu, hấp dẫn hơn.</a:t>
            </a:r>
            <a:endParaRPr kumimoji="0" lang="vi-VN" altLang="vi-VN" b="0" i="0" u="none" strike="noStrike" cap="none" normalizeH="0" baseline="0">
              <a:ln>
                <a:noFill/>
              </a:ln>
              <a:solidFill>
                <a:srgbClr val="0000FF"/>
              </a:solidFill>
              <a:effectLst/>
              <a:latin typeface="Arial" panose="020B0604020202020204" pitchFamily="34" charset="0"/>
              <a:cs typeface="Arial" panose="020B0604020202020204" pitchFamily="34" charset="0"/>
            </a:endParaRPr>
          </a:p>
          <a:p>
            <a:pPr marL="285750" marR="0" lvl="0" indent="-285750" algn="just" defTabSz="914400" rtl="0" eaLnBrk="0" fontAlgn="base" latinLnBrk="0" hangingPunct="0">
              <a:lnSpc>
                <a:spcPct val="114000"/>
              </a:lnSpc>
              <a:spcBef>
                <a:spcPct val="0"/>
              </a:spcBef>
              <a:spcAft>
                <a:spcPct val="0"/>
              </a:spcAft>
              <a:buClrTx/>
              <a:buSzTx/>
              <a:buFont typeface="Arial" panose="020B0604020202020204" pitchFamily="34" charset="0"/>
              <a:buChar char="•"/>
              <a:tabLst/>
            </a:pPr>
            <a:r>
              <a:rPr kumimoji="0" lang="en-US" altLang="vi-VN" b="0" i="0" u="none" strike="noStrike" cap="none" normalizeH="0" baseline="0" smtClean="0">
                <a:ln>
                  <a:noFill/>
                </a:ln>
                <a:solidFill>
                  <a:srgbClr val="0000FF"/>
                </a:solidFill>
                <a:effectLst/>
                <a:latin typeface="Arial" panose="020B0604020202020204" pitchFamily="34" charset="0"/>
                <a:ea typeface="Arial" panose="020B0604020202020204" pitchFamily="34" charset="0"/>
                <a:cs typeface="Arial" panose="020B0604020202020204" pitchFamily="34" charset="0"/>
              </a:rPr>
              <a:t>Thêm </a:t>
            </a:r>
            <a:r>
              <a:rPr kumimoji="0" lang="en-US" altLang="vi-VN" b="0" i="0" u="none" strike="noStrike" cap="none" normalizeH="0" baseline="0">
                <a:ln>
                  <a:noFill/>
                </a:ln>
                <a:solidFill>
                  <a:srgbClr val="0000FF"/>
                </a:solidFill>
                <a:effectLst/>
                <a:latin typeface="Arial" panose="020B0604020202020204" pitchFamily="34" charset="0"/>
                <a:ea typeface="Arial" panose="020B0604020202020204" pitchFamily="34" charset="0"/>
                <a:cs typeface="Arial" panose="020B0604020202020204" pitchFamily="34" charset="0"/>
              </a:rPr>
              <a:t>trang chiếu mới: Chọn thẻ </a:t>
            </a:r>
            <a:r>
              <a:rPr kumimoji="0" lang="en-US" altLang="vi-VN" b="1" i="0" u="none" strike="noStrike" cap="none" normalizeH="0" baseline="0">
                <a:ln>
                  <a:noFill/>
                </a:ln>
                <a:solidFill>
                  <a:srgbClr val="0000FF"/>
                </a:solidFill>
                <a:effectLst/>
                <a:latin typeface="Arial" panose="020B0604020202020204" pitchFamily="34" charset="0"/>
                <a:ea typeface="Arial" panose="020B0604020202020204" pitchFamily="34" charset="0"/>
                <a:cs typeface="Arial" panose="020B0604020202020204" pitchFamily="34" charset="0"/>
              </a:rPr>
              <a:t>Home</a:t>
            </a:r>
            <a:r>
              <a:rPr kumimoji="0" lang="en-US" altLang="vi-VN" b="0" i="0" u="none" strike="noStrike" cap="none" normalizeH="0" baseline="0">
                <a:ln>
                  <a:noFill/>
                </a:ln>
                <a:solidFill>
                  <a:srgbClr val="0000FF"/>
                </a:solidFill>
                <a:effectLst/>
                <a:latin typeface="Arial" panose="020B0604020202020204" pitchFamily="34" charset="0"/>
                <a:ea typeface="Arial" panose="020B0604020202020204" pitchFamily="34" charset="0"/>
                <a:cs typeface="Arial" panose="020B0604020202020204" pitchFamily="34" charset="0"/>
              </a:rPr>
              <a:t>, chọn nút lệnh </a:t>
            </a:r>
            <a:r>
              <a:rPr kumimoji="0" lang="en-US" altLang="vi-VN" b="1" i="0" u="none" strike="noStrike" cap="none" normalizeH="0" baseline="0">
                <a:ln>
                  <a:noFill/>
                </a:ln>
                <a:solidFill>
                  <a:srgbClr val="0000FF"/>
                </a:solidFill>
                <a:effectLst/>
                <a:latin typeface="Arial" panose="020B0604020202020204" pitchFamily="34" charset="0"/>
                <a:ea typeface="Arial" panose="020B0604020202020204" pitchFamily="34" charset="0"/>
                <a:cs typeface="Arial" panose="020B0604020202020204" pitchFamily="34" charset="0"/>
              </a:rPr>
              <a:t>New Slide </a:t>
            </a:r>
            <a:endParaRPr lang="en-US">
              <a:solidFill>
                <a:srgbClr val="0000FF"/>
              </a:solidFill>
              <a:latin typeface="Arial" panose="020B0604020202020204" pitchFamily="34" charset="0"/>
              <a:cs typeface="Arial" panose="020B0604020202020204" pitchFamily="34" charset="0"/>
            </a:endParaRPr>
          </a:p>
          <a:p>
            <a:pPr marL="285750" marR="0" lvl="0" indent="-285750" algn="just" defTabSz="914400" rtl="0" eaLnBrk="0" fontAlgn="base" latinLnBrk="0" hangingPunct="0">
              <a:lnSpc>
                <a:spcPct val="114000"/>
              </a:lnSpc>
              <a:spcBef>
                <a:spcPct val="0"/>
              </a:spcBef>
              <a:spcAft>
                <a:spcPct val="0"/>
              </a:spcAft>
              <a:buClrTx/>
              <a:buSzTx/>
              <a:buFont typeface="Arial" panose="020B0604020202020204" pitchFamily="34" charset="0"/>
              <a:buChar char="•"/>
              <a:tabLst/>
            </a:pPr>
            <a:r>
              <a:rPr lang="en-US" smtClean="0">
                <a:solidFill>
                  <a:srgbClr val="0000FF"/>
                </a:solidFill>
                <a:effectLst/>
                <a:latin typeface="Arial" panose="020B0604020202020204" pitchFamily="34" charset="0"/>
                <a:ea typeface="Arial" panose="020B0604020202020204" pitchFamily="34" charset="0"/>
                <a:cs typeface="Arial" panose="020B0604020202020204" pitchFamily="34" charset="0"/>
              </a:rPr>
              <a:t>Em</a:t>
            </a:r>
            <a:r>
              <a:rPr lang="en-US" spc="-85" smtClean="0">
                <a:solidFill>
                  <a:srgbClr val="0000FF"/>
                </a:solidFill>
                <a:effectLst/>
                <a:latin typeface="Arial" panose="020B0604020202020204" pitchFamily="34" charset="0"/>
                <a:ea typeface="Arial" panose="020B0604020202020204" pitchFamily="34" charset="0"/>
                <a:cs typeface="Arial" panose="020B0604020202020204" pitchFamily="34" charset="0"/>
              </a:rPr>
              <a:t> </a:t>
            </a:r>
            <a:r>
              <a:rPr lang="en-US" spc="-5">
                <a:solidFill>
                  <a:srgbClr val="0000FF"/>
                </a:solidFill>
                <a:effectLst/>
                <a:latin typeface="Arial" panose="020B0604020202020204" pitchFamily="34" charset="0"/>
                <a:ea typeface="Arial" panose="020B0604020202020204" pitchFamily="34" charset="0"/>
                <a:cs typeface="Arial" panose="020B0604020202020204" pitchFamily="34" charset="0"/>
              </a:rPr>
              <a:t>c</a:t>
            </a:r>
            <a:r>
              <a:rPr lang="en-US">
                <a:solidFill>
                  <a:srgbClr val="0000FF"/>
                </a:solidFill>
                <a:effectLst/>
                <a:latin typeface="Arial" panose="020B0604020202020204" pitchFamily="34" charset="0"/>
                <a:ea typeface="Arial" panose="020B0604020202020204" pitchFamily="34" charset="0"/>
                <a:cs typeface="Arial" panose="020B0604020202020204" pitchFamily="34" charset="0"/>
              </a:rPr>
              <a:t>ó thể</a:t>
            </a:r>
            <a:r>
              <a:rPr lang="en-US" spc="-95">
                <a:solidFill>
                  <a:srgbClr val="0000FF"/>
                </a:solidFill>
                <a:effectLst/>
                <a:latin typeface="Arial" panose="020B0604020202020204" pitchFamily="34" charset="0"/>
                <a:ea typeface="Arial" panose="020B0604020202020204" pitchFamily="34" charset="0"/>
                <a:cs typeface="Arial" panose="020B0604020202020204" pitchFamily="34" charset="0"/>
              </a:rPr>
              <a:t> </a:t>
            </a:r>
            <a:r>
              <a:rPr lang="en-US">
                <a:solidFill>
                  <a:srgbClr val="0000FF"/>
                </a:solidFill>
                <a:effectLst/>
                <a:latin typeface="Arial" panose="020B0604020202020204" pitchFamily="34" charset="0"/>
                <a:ea typeface="Arial" panose="020B0604020202020204" pitchFamily="34" charset="0"/>
                <a:cs typeface="Arial" panose="020B0604020202020204" pitchFamily="34" charset="0"/>
              </a:rPr>
              <a:t>gõ</a:t>
            </a:r>
            <a:r>
              <a:rPr lang="en-US" spc="-95">
                <a:solidFill>
                  <a:srgbClr val="0000FF"/>
                </a:solidFill>
                <a:effectLst/>
                <a:latin typeface="Arial" panose="020B0604020202020204" pitchFamily="34" charset="0"/>
                <a:ea typeface="Arial" panose="020B0604020202020204" pitchFamily="34" charset="0"/>
                <a:cs typeface="Arial" panose="020B0604020202020204" pitchFamily="34" charset="0"/>
              </a:rPr>
              <a:t> </a:t>
            </a:r>
            <a:r>
              <a:rPr lang="en-US">
                <a:solidFill>
                  <a:srgbClr val="0000FF"/>
                </a:solidFill>
                <a:effectLst/>
                <a:latin typeface="Arial" panose="020B0604020202020204" pitchFamily="34" charset="0"/>
                <a:ea typeface="Arial" panose="020B0604020202020204" pitchFamily="34" charset="0"/>
                <a:cs typeface="Arial" panose="020B0604020202020204" pitchFamily="34" charset="0"/>
              </a:rPr>
              <a:t>chữ</a:t>
            </a:r>
            <a:r>
              <a:rPr lang="en-US" spc="-85">
                <a:solidFill>
                  <a:srgbClr val="0000FF"/>
                </a:solidFill>
                <a:effectLst/>
                <a:latin typeface="Arial" panose="020B0604020202020204" pitchFamily="34" charset="0"/>
                <a:ea typeface="Arial" panose="020B0604020202020204" pitchFamily="34" charset="0"/>
                <a:cs typeface="Arial" panose="020B0604020202020204" pitchFamily="34" charset="0"/>
              </a:rPr>
              <a:t> </a:t>
            </a:r>
            <a:r>
              <a:rPr lang="en-US" spc="-20">
                <a:solidFill>
                  <a:srgbClr val="0000FF"/>
                </a:solidFill>
                <a:effectLst/>
                <a:latin typeface="Arial" panose="020B0604020202020204" pitchFamily="34" charset="0"/>
                <a:ea typeface="Arial" panose="020B0604020202020204" pitchFamily="34" charset="0"/>
                <a:cs typeface="Arial" panose="020B0604020202020204" pitchFamily="34" charset="0"/>
              </a:rPr>
              <a:t>v</a:t>
            </a:r>
            <a:r>
              <a:rPr lang="en-US">
                <a:solidFill>
                  <a:srgbClr val="0000FF"/>
                </a:solidFill>
                <a:effectLst/>
                <a:latin typeface="Arial" panose="020B0604020202020204" pitchFamily="34" charset="0"/>
                <a:ea typeface="Arial" panose="020B0604020202020204" pitchFamily="34" charset="0"/>
                <a:cs typeface="Arial" panose="020B0604020202020204" pitchFamily="34" charset="0"/>
              </a:rPr>
              <a:t>iệt</a:t>
            </a:r>
            <a:r>
              <a:rPr lang="en-US" spc="-15">
                <a:solidFill>
                  <a:srgbClr val="0000FF"/>
                </a:solidFill>
                <a:effectLst/>
                <a:latin typeface="Arial" panose="020B0604020202020204" pitchFamily="34" charset="0"/>
                <a:ea typeface="Arial" panose="020B0604020202020204" pitchFamily="34" charset="0"/>
                <a:cs typeface="Arial" panose="020B0604020202020204" pitchFamily="34" charset="0"/>
              </a:rPr>
              <a:t> </a:t>
            </a:r>
            <a:r>
              <a:rPr lang="en-US" spc="20">
                <a:solidFill>
                  <a:srgbClr val="0000FF"/>
                </a:solidFill>
                <a:effectLst/>
                <a:latin typeface="Arial" panose="020B0604020202020204" pitchFamily="34" charset="0"/>
                <a:ea typeface="Arial" panose="020B0604020202020204" pitchFamily="34" charset="0"/>
                <a:cs typeface="Arial" panose="020B0604020202020204" pitchFamily="34" charset="0"/>
              </a:rPr>
              <a:t>k</a:t>
            </a:r>
            <a:r>
              <a:rPr lang="en-US">
                <a:solidFill>
                  <a:srgbClr val="0000FF"/>
                </a:solidFill>
                <a:effectLst/>
                <a:latin typeface="Arial" panose="020B0604020202020204" pitchFamily="34" charset="0"/>
                <a:ea typeface="Arial" panose="020B0604020202020204" pitchFamily="34" charset="0"/>
                <a:cs typeface="Arial" panose="020B0604020202020204" pitchFamily="34" charset="0"/>
              </a:rPr>
              <a:t>hông</a:t>
            </a:r>
            <a:r>
              <a:rPr lang="en-US" spc="-40">
                <a:solidFill>
                  <a:srgbClr val="0000FF"/>
                </a:solidFill>
                <a:effectLst/>
                <a:latin typeface="Arial" panose="020B0604020202020204" pitchFamily="34" charset="0"/>
                <a:ea typeface="Arial" panose="020B0604020202020204" pitchFamily="34" charset="0"/>
                <a:cs typeface="Arial" panose="020B0604020202020204" pitchFamily="34" charset="0"/>
              </a:rPr>
              <a:t> </a:t>
            </a:r>
            <a:r>
              <a:rPr lang="en-US">
                <a:solidFill>
                  <a:srgbClr val="0000FF"/>
                </a:solidFill>
                <a:effectLst/>
                <a:latin typeface="Arial" panose="020B0604020202020204" pitchFamily="34" charset="0"/>
                <a:ea typeface="Arial" panose="020B0604020202020204" pitchFamily="34" charset="0"/>
                <a:cs typeface="Arial" panose="020B0604020202020204" pitchFamily="34" charset="0"/>
              </a:rPr>
              <a:t>dấ</a:t>
            </a:r>
            <a:r>
              <a:rPr lang="en-US" spc="-10">
                <a:solidFill>
                  <a:srgbClr val="0000FF"/>
                </a:solidFill>
                <a:effectLst/>
                <a:latin typeface="Arial" panose="020B0604020202020204" pitchFamily="34" charset="0"/>
                <a:ea typeface="Arial" panose="020B0604020202020204" pitchFamily="34" charset="0"/>
                <a:cs typeface="Arial" panose="020B0604020202020204" pitchFamily="34" charset="0"/>
              </a:rPr>
              <a:t>u</a:t>
            </a:r>
            <a:r>
              <a:rPr lang="en-US">
                <a:solidFill>
                  <a:srgbClr val="0000FF"/>
                </a:solidFill>
                <a:effectLst/>
                <a:latin typeface="Arial" panose="020B0604020202020204" pitchFamily="34" charset="0"/>
                <a:ea typeface="Arial" panose="020B0604020202020204" pitchFamily="34" charset="0"/>
                <a:cs typeface="Arial" panose="020B0604020202020204" pitchFamily="34" charset="0"/>
              </a:rPr>
              <a:t>.</a:t>
            </a:r>
            <a:endParaRPr lang="en-US">
              <a:solidFill>
                <a:srgbClr val="0000FF"/>
              </a:solidFill>
              <a:latin typeface="Arial" panose="020B0604020202020204" pitchFamily="34" charset="0"/>
              <a:cs typeface="Arial" panose="020B0604020202020204" pitchFamily="34" charset="0"/>
            </a:endParaRPr>
          </a:p>
        </p:txBody>
      </p:sp>
      <p:pic>
        <p:nvPicPr>
          <p:cNvPr id="1031" name="Picture 7">
            <a:extLst>
              <a:ext uri="{FF2B5EF4-FFF2-40B4-BE49-F238E27FC236}">
                <a16:creationId xmlns:a16="http://schemas.microsoft.com/office/drawing/2014/main" xmlns="" id="{07485720-D0AD-4044-BCC7-6F70031206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6594" y="6091268"/>
            <a:ext cx="238125" cy="238125"/>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xmlns="" id="{35AF5ACA-AAC4-4DE8-B3FA-EA63F3A4B836}"/>
              </a:ext>
            </a:extLst>
          </p:cNvPr>
          <p:cNvGrpSpPr/>
          <p:nvPr/>
        </p:nvGrpSpPr>
        <p:grpSpPr>
          <a:xfrm>
            <a:off x="883642" y="1387138"/>
            <a:ext cx="4282567" cy="3312672"/>
            <a:chOff x="179135" y="1344745"/>
            <a:chExt cx="4282567" cy="3312672"/>
          </a:xfrm>
        </p:grpSpPr>
        <p:sp>
          <p:nvSpPr>
            <p:cNvPr id="32" name="Rounded Rectangle 8">
              <a:extLst>
                <a:ext uri="{FF2B5EF4-FFF2-40B4-BE49-F238E27FC236}">
                  <a16:creationId xmlns:a16="http://schemas.microsoft.com/office/drawing/2014/main" xmlns="" id="{BD4112E2-B470-4D2D-A6FD-5C0A1CC74469}"/>
                </a:ext>
              </a:extLst>
            </p:cNvPr>
            <p:cNvSpPr/>
            <p:nvPr/>
          </p:nvSpPr>
          <p:spPr>
            <a:xfrm rot="16200000" flipV="1">
              <a:off x="664083" y="859797"/>
              <a:ext cx="3312672" cy="4282567"/>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ysClr val="window" lastClr="FFFFFF"/>
            </a:solidFill>
            <a:ln w="63500" cap="flat" cmpd="sng" algn="ctr">
              <a:solidFill>
                <a:srgbClr val="90C22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srgbClr val="000000">
                    <a:lumMod val="75000"/>
                    <a:lumOff val="25000"/>
                  </a:srgbClr>
                </a:solidFill>
                <a:effectLst/>
                <a:uLnTx/>
                <a:uFillTx/>
                <a:latin typeface="Arial"/>
                <a:ea typeface="Arial Unicode MS"/>
                <a:cs typeface="+mn-cs"/>
              </a:endParaRPr>
            </a:p>
          </p:txBody>
        </p:sp>
        <p:sp>
          <p:nvSpPr>
            <p:cNvPr id="33" name="TextBox 32">
              <a:extLst>
                <a:ext uri="{FF2B5EF4-FFF2-40B4-BE49-F238E27FC236}">
                  <a16:creationId xmlns:a16="http://schemas.microsoft.com/office/drawing/2014/main" xmlns="" id="{11696E64-7359-4103-A4EC-C4335C59FFEA}"/>
                </a:ext>
              </a:extLst>
            </p:cNvPr>
            <p:cNvSpPr txBox="1"/>
            <p:nvPr/>
          </p:nvSpPr>
          <p:spPr>
            <a:xfrm>
              <a:off x="265920" y="1432879"/>
              <a:ext cx="3509667" cy="3224537"/>
            </a:xfrm>
            <a:prstGeom prst="rect">
              <a:avLst/>
            </a:prstGeom>
            <a:noFill/>
          </p:spPr>
          <p:txBody>
            <a:bodyPr wrap="square" rtlCol="0">
              <a:spAutoFit/>
            </a:bodyPr>
            <a:lstStyle/>
            <a:p>
              <a:pPr algn="just">
                <a:lnSpc>
                  <a:spcPct val="114000"/>
                </a:lnSpc>
                <a:spcAft>
                  <a:spcPts val="600"/>
                </a:spcAft>
              </a:pPr>
              <a:r>
                <a:rPr lang="en-US" sz="2200">
                  <a:latin typeface="Arial" panose="020B0604020202020204" pitchFamily="34" charset="0"/>
                  <a:cs typeface="Arial" panose="020B0604020202020204" pitchFamily="34" charset="0"/>
                </a:rPr>
                <a:t>1. Xem lại mục 1 của bài 3 trong sách giáo khoa, trao đổi với bạn để lên ý tưởng trình bày bài trình chiếu.</a:t>
              </a:r>
            </a:p>
            <a:p>
              <a:pPr algn="just">
                <a:lnSpc>
                  <a:spcPct val="114000"/>
                </a:lnSpc>
                <a:spcAft>
                  <a:spcPts val="600"/>
                </a:spcAft>
              </a:pPr>
              <a:r>
                <a:rPr lang="en-US" sz="2200">
                  <a:latin typeface="Arial" panose="020B0604020202020204" pitchFamily="34" charset="0"/>
                  <a:cs typeface="Arial" panose="020B0604020202020204" pitchFamily="34" charset="0"/>
                </a:rPr>
                <a:t>2. Khởi động phần mềm trình chiếu và thực hiện tạo bài trình chiếu (xem ví dụ minh hoạ ở Hình 9).</a:t>
              </a:r>
            </a:p>
          </p:txBody>
        </p:sp>
      </p:grpSp>
      <p:pic>
        <p:nvPicPr>
          <p:cNvPr id="35" name="Picture 34">
            <a:extLst>
              <a:ext uri="{FF2B5EF4-FFF2-40B4-BE49-F238E27FC236}">
                <a16:creationId xmlns:a16="http://schemas.microsoft.com/office/drawing/2014/main" xmlns="" id="{F0006FD2-89E4-402C-92E0-0E7D01991C89}"/>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4807972" y="1048018"/>
            <a:ext cx="7249133" cy="572173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8919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barn(outVertical)">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
                                            <p:txEl>
                                              <p:pRg st="0" end="0"/>
                                            </p:txEl>
                                          </p:spTgt>
                                        </p:tgtEl>
                                        <p:attrNameLst>
                                          <p:attrName>style.visibility</p:attrName>
                                        </p:attrNameLst>
                                      </p:cBhvr>
                                      <p:to>
                                        <p:strVal val="visible"/>
                                      </p:to>
                                    </p:set>
                                    <p:anim calcmode="lin" valueType="num">
                                      <p:cBhvr additive="base">
                                        <p:cTn id="25"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
                                            <p:txEl>
                                              <p:pRg st="1" end="1"/>
                                            </p:txEl>
                                          </p:spTgt>
                                        </p:tgtEl>
                                        <p:attrNameLst>
                                          <p:attrName>style.visibility</p:attrName>
                                        </p:attrNameLst>
                                      </p:cBhvr>
                                      <p:to>
                                        <p:strVal val="visible"/>
                                      </p:to>
                                    </p:set>
                                    <p:anim calcmode="lin" valueType="num">
                                      <p:cBhvr additive="base">
                                        <p:cTn id="31"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2">
                                            <p:txEl>
                                              <p:pRg st="2" end="2"/>
                                            </p:txEl>
                                          </p:spTgt>
                                        </p:tgtEl>
                                        <p:attrNameLst>
                                          <p:attrName>style.visibility</p:attrName>
                                        </p:attrNameLst>
                                      </p:cBhvr>
                                      <p:to>
                                        <p:strVal val="visible"/>
                                      </p:to>
                                    </p:set>
                                    <p:anim calcmode="lin" valueType="num">
                                      <p:cBhvr additive="base">
                                        <p:cTn id="37" dur="5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
                                            <p:txEl>
                                              <p:pRg st="2" end="2"/>
                                            </p:txEl>
                                          </p:spTgt>
                                        </p:tgtEl>
                                        <p:attrNameLst>
                                          <p:attrName>ppt_y</p:attrName>
                                        </p:attrNameLst>
                                      </p:cBhvr>
                                      <p:tavLst>
                                        <p:tav tm="0">
                                          <p:val>
                                            <p:strVal val="1+#ppt_h/2"/>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031"/>
                                        </p:tgtEl>
                                        <p:attrNameLst>
                                          <p:attrName>style.visibility</p:attrName>
                                        </p:attrNameLst>
                                      </p:cBhvr>
                                      <p:to>
                                        <p:strVal val="visible"/>
                                      </p:to>
                                    </p:set>
                                    <p:animEffect transition="in" filter="fade">
                                      <p:cBhvr>
                                        <p:cTn id="41" dur="1000"/>
                                        <p:tgtEl>
                                          <p:spTgt spid="1031"/>
                                        </p:tgtEl>
                                      </p:cBhvr>
                                    </p:animEffect>
                                    <p:anim calcmode="lin" valueType="num">
                                      <p:cBhvr>
                                        <p:cTn id="42" dur="1000" fill="hold"/>
                                        <p:tgtEl>
                                          <p:spTgt spid="1031"/>
                                        </p:tgtEl>
                                        <p:attrNameLst>
                                          <p:attrName>ppt_x</p:attrName>
                                        </p:attrNameLst>
                                      </p:cBhvr>
                                      <p:tavLst>
                                        <p:tav tm="0">
                                          <p:val>
                                            <p:strVal val="#ppt_x"/>
                                          </p:val>
                                        </p:tav>
                                        <p:tav tm="100000">
                                          <p:val>
                                            <p:strVal val="#ppt_x"/>
                                          </p:val>
                                        </p:tav>
                                      </p:tavLst>
                                    </p:anim>
                                    <p:anim calcmode="lin" valueType="num">
                                      <p:cBhvr>
                                        <p:cTn id="43" dur="1000" fill="hold"/>
                                        <p:tgtEl>
                                          <p:spTgt spid="103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2">
                                            <p:txEl>
                                              <p:pRg st="3" end="3"/>
                                            </p:txEl>
                                          </p:spTgt>
                                        </p:tgtEl>
                                        <p:attrNameLst>
                                          <p:attrName>style.visibility</p:attrName>
                                        </p:attrNameLst>
                                      </p:cBhvr>
                                      <p:to>
                                        <p:strVal val="visible"/>
                                      </p:to>
                                    </p:set>
                                    <p:anim calcmode="lin" valueType="num">
                                      <p:cBhvr additive="base">
                                        <p:cTn id="48"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6C2D7B8-E6D9-4FEF-99A0-C11A33E532B1}"/>
              </a:ext>
            </a:extLst>
          </p:cNvPr>
          <p:cNvPicPr>
            <a:picLocks noChangeAspect="1"/>
          </p:cNvPicPr>
          <p:nvPr/>
        </p:nvPicPr>
        <p:blipFill>
          <a:blip r:embed="rId2"/>
          <a:stretch>
            <a:fillRect/>
          </a:stretch>
        </p:blipFill>
        <p:spPr>
          <a:xfrm>
            <a:off x="334757" y="80531"/>
            <a:ext cx="3677578" cy="1579328"/>
          </a:xfrm>
          <a:prstGeom prst="rect">
            <a:avLst/>
          </a:prstGeom>
        </p:spPr>
      </p:pic>
      <p:sp>
        <p:nvSpPr>
          <p:cNvPr id="13" name="TextBox 12">
            <a:extLst>
              <a:ext uri="{FF2B5EF4-FFF2-40B4-BE49-F238E27FC236}">
                <a16:creationId xmlns:a16="http://schemas.microsoft.com/office/drawing/2014/main" xmlns="" id="{3F11983D-38C8-48B5-A45B-A43C19B0DCE7}"/>
              </a:ext>
            </a:extLst>
          </p:cNvPr>
          <p:cNvSpPr txBox="1"/>
          <p:nvPr/>
        </p:nvSpPr>
        <p:spPr>
          <a:xfrm>
            <a:off x="1427725" y="2196752"/>
            <a:ext cx="8881779" cy="892552"/>
          </a:xfrm>
          <a:prstGeom prst="rect">
            <a:avLst/>
          </a:prstGeom>
          <a:noFill/>
        </p:spPr>
        <p:txBody>
          <a:bodyPr wrap="square">
            <a:spAutoFit/>
          </a:bodyPr>
          <a:lstStyle/>
          <a:p>
            <a:pPr algn="just"/>
            <a:r>
              <a:rPr lang="en-US" sz="2600">
                <a:solidFill>
                  <a:srgbClr val="FF198C"/>
                </a:solidFill>
                <a:latin typeface="Arial" panose="020B0604020202020204" pitchFamily="34" charset="0"/>
                <a:ea typeface="Arial" panose="020B0604020202020204" pitchFamily="34" charset="0"/>
              </a:rPr>
              <a:t>Tạo bài trình chiếu về cách khởi động, tắt máy tính theo từng việc nhỏ em đã chia ở câu 3 phần Luyện tập</a:t>
            </a:r>
            <a:endParaRPr lang="vi-VN" sz="2600">
              <a:solidFill>
                <a:srgbClr val="FF198C"/>
              </a:solidFill>
              <a:latin typeface="Arial" panose="020B0604020202020204" pitchFamily="34" charset="0"/>
              <a:ea typeface="Arial" panose="020B0604020202020204" pitchFamily="34" charset="0"/>
            </a:endParaRPr>
          </a:p>
        </p:txBody>
      </p:sp>
      <p:grpSp>
        <p:nvGrpSpPr>
          <p:cNvPr id="6" name="Group 5">
            <a:extLst>
              <a:ext uri="{FF2B5EF4-FFF2-40B4-BE49-F238E27FC236}">
                <a16:creationId xmlns:a16="http://schemas.microsoft.com/office/drawing/2014/main" xmlns="" id="{46413450-599C-4CD1-ACA4-EFCDBAD36939}"/>
              </a:ext>
            </a:extLst>
          </p:cNvPr>
          <p:cNvGrpSpPr/>
          <p:nvPr/>
        </p:nvGrpSpPr>
        <p:grpSpPr>
          <a:xfrm>
            <a:off x="5751871" y="2913505"/>
            <a:ext cx="6887497" cy="3985301"/>
            <a:chOff x="700390" y="1886667"/>
            <a:chExt cx="11573197" cy="4048718"/>
          </a:xfrm>
        </p:grpSpPr>
        <p:sp>
          <p:nvSpPr>
            <p:cNvPr id="14" name="Freeform 57">
              <a:extLst>
                <a:ext uri="{FF2B5EF4-FFF2-40B4-BE49-F238E27FC236}">
                  <a16:creationId xmlns:a16="http://schemas.microsoft.com/office/drawing/2014/main" xmlns="" id="{469A7290-8A31-4345-81A6-80733F7C0904}"/>
                </a:ext>
              </a:extLst>
            </p:cNvPr>
            <p:cNvSpPr/>
            <p:nvPr/>
          </p:nvSpPr>
          <p:spPr>
            <a:xfrm>
              <a:off x="700390" y="4741125"/>
              <a:ext cx="11573197" cy="1194260"/>
            </a:xfrm>
            <a:custGeom>
              <a:avLst/>
              <a:gdLst>
                <a:gd name="connsiteX0" fmla="*/ 1665514 w 7946571"/>
                <a:gd name="connsiteY0" fmla="*/ 957943 h 957943"/>
                <a:gd name="connsiteX1" fmla="*/ 1665514 w 7946571"/>
                <a:gd name="connsiteY1" fmla="*/ 957943 h 957943"/>
                <a:gd name="connsiteX2" fmla="*/ 7946571 w 7946571"/>
                <a:gd name="connsiteY2" fmla="*/ 43543 h 957943"/>
                <a:gd name="connsiteX3" fmla="*/ 5878285 w 7946571"/>
                <a:gd name="connsiteY3" fmla="*/ 0 h 957943"/>
                <a:gd name="connsiteX4" fmla="*/ 0 w 7946571"/>
                <a:gd name="connsiteY4" fmla="*/ 489858 h 957943"/>
                <a:gd name="connsiteX5" fmla="*/ 1665514 w 7946571"/>
                <a:gd name="connsiteY5" fmla="*/ 957943 h 957943"/>
                <a:gd name="connsiteX0" fmla="*/ 0 w 7946571"/>
                <a:gd name="connsiteY0" fmla="*/ 489858 h 957943"/>
                <a:gd name="connsiteX1" fmla="*/ 1665514 w 7946571"/>
                <a:gd name="connsiteY1" fmla="*/ 957943 h 957943"/>
                <a:gd name="connsiteX2" fmla="*/ 7946571 w 7946571"/>
                <a:gd name="connsiteY2" fmla="*/ 43543 h 957943"/>
                <a:gd name="connsiteX3" fmla="*/ 5878285 w 7946571"/>
                <a:gd name="connsiteY3" fmla="*/ 0 h 957943"/>
                <a:gd name="connsiteX4" fmla="*/ 0 w 7946571"/>
                <a:gd name="connsiteY4" fmla="*/ 489858 h 957943"/>
                <a:gd name="connsiteX0" fmla="*/ 0 w 7946571"/>
                <a:gd name="connsiteY0" fmla="*/ 489858 h 833119"/>
                <a:gd name="connsiteX1" fmla="*/ 1799254 w 7946571"/>
                <a:gd name="connsiteY1" fmla="*/ 833119 h 833119"/>
                <a:gd name="connsiteX2" fmla="*/ 7946571 w 7946571"/>
                <a:gd name="connsiteY2" fmla="*/ 43543 h 833119"/>
                <a:gd name="connsiteX3" fmla="*/ 5878285 w 7946571"/>
                <a:gd name="connsiteY3" fmla="*/ 0 h 833119"/>
                <a:gd name="connsiteX4" fmla="*/ 0 w 7946571"/>
                <a:gd name="connsiteY4" fmla="*/ 489858 h 833119"/>
                <a:gd name="connsiteX0" fmla="*/ 0 w 7946571"/>
                <a:gd name="connsiteY0" fmla="*/ 489858 h 895531"/>
                <a:gd name="connsiteX1" fmla="*/ 1781423 w 7946571"/>
                <a:gd name="connsiteY1" fmla="*/ 895531 h 895531"/>
                <a:gd name="connsiteX2" fmla="*/ 7946571 w 7946571"/>
                <a:gd name="connsiteY2" fmla="*/ 43543 h 895531"/>
                <a:gd name="connsiteX3" fmla="*/ 5878285 w 7946571"/>
                <a:gd name="connsiteY3" fmla="*/ 0 h 895531"/>
                <a:gd name="connsiteX4" fmla="*/ 0 w 7946571"/>
                <a:gd name="connsiteY4" fmla="*/ 489858 h 895531"/>
                <a:gd name="connsiteX0" fmla="*/ 0 w 7946571"/>
                <a:gd name="connsiteY0" fmla="*/ 489858 h 833119"/>
                <a:gd name="connsiteX1" fmla="*/ 2031070 w 7946571"/>
                <a:gd name="connsiteY1" fmla="*/ 833119 h 833119"/>
                <a:gd name="connsiteX2" fmla="*/ 7946571 w 7946571"/>
                <a:gd name="connsiteY2" fmla="*/ 43543 h 833119"/>
                <a:gd name="connsiteX3" fmla="*/ 5878285 w 7946571"/>
                <a:gd name="connsiteY3" fmla="*/ 0 h 833119"/>
                <a:gd name="connsiteX4" fmla="*/ 0 w 7946571"/>
                <a:gd name="connsiteY4" fmla="*/ 489858 h 833119"/>
                <a:gd name="connsiteX0" fmla="*/ 0 w 7946571"/>
                <a:gd name="connsiteY0" fmla="*/ 489858 h 850326"/>
                <a:gd name="connsiteX1" fmla="*/ 2031070 w 7946571"/>
                <a:gd name="connsiteY1" fmla="*/ 833119 h 850326"/>
                <a:gd name="connsiteX2" fmla="*/ 2181428 w 7946571"/>
                <a:gd name="connsiteY2" fmla="*/ 799114 h 850326"/>
                <a:gd name="connsiteX3" fmla="*/ 7946571 w 7946571"/>
                <a:gd name="connsiteY3" fmla="*/ 43543 h 850326"/>
                <a:gd name="connsiteX4" fmla="*/ 5878285 w 7946571"/>
                <a:gd name="connsiteY4" fmla="*/ 0 h 850326"/>
                <a:gd name="connsiteX5" fmla="*/ 0 w 7946571"/>
                <a:gd name="connsiteY5" fmla="*/ 489858 h 850326"/>
                <a:gd name="connsiteX0" fmla="*/ 0 w 7946571"/>
                <a:gd name="connsiteY0" fmla="*/ 489858 h 863871"/>
                <a:gd name="connsiteX1" fmla="*/ 2031070 w 7946571"/>
                <a:gd name="connsiteY1" fmla="*/ 833119 h 863871"/>
                <a:gd name="connsiteX2" fmla="*/ 2199260 w 7946571"/>
                <a:gd name="connsiteY2" fmla="*/ 843694 h 863871"/>
                <a:gd name="connsiteX3" fmla="*/ 7946571 w 7946571"/>
                <a:gd name="connsiteY3" fmla="*/ 43543 h 863871"/>
                <a:gd name="connsiteX4" fmla="*/ 5878285 w 7946571"/>
                <a:gd name="connsiteY4" fmla="*/ 0 h 863871"/>
                <a:gd name="connsiteX5" fmla="*/ 0 w 7946571"/>
                <a:gd name="connsiteY5" fmla="*/ 489858 h 863871"/>
                <a:gd name="connsiteX0" fmla="*/ 0 w 7679092"/>
                <a:gd name="connsiteY0" fmla="*/ 489858 h 863871"/>
                <a:gd name="connsiteX1" fmla="*/ 2031070 w 7679092"/>
                <a:gd name="connsiteY1" fmla="*/ 833119 h 863871"/>
                <a:gd name="connsiteX2" fmla="*/ 2199260 w 7679092"/>
                <a:gd name="connsiteY2" fmla="*/ 843694 h 863871"/>
                <a:gd name="connsiteX3" fmla="*/ 7679092 w 7679092"/>
                <a:gd name="connsiteY3" fmla="*/ 212947 h 863871"/>
                <a:gd name="connsiteX4" fmla="*/ 5878285 w 7679092"/>
                <a:gd name="connsiteY4" fmla="*/ 0 h 863871"/>
                <a:gd name="connsiteX5" fmla="*/ 0 w 7679092"/>
                <a:gd name="connsiteY5" fmla="*/ 489858 h 863871"/>
                <a:gd name="connsiteX0" fmla="*/ 0 w 7982235"/>
                <a:gd name="connsiteY0" fmla="*/ 489858 h 863871"/>
                <a:gd name="connsiteX1" fmla="*/ 2031070 w 7982235"/>
                <a:gd name="connsiteY1" fmla="*/ 833119 h 863871"/>
                <a:gd name="connsiteX2" fmla="*/ 2199260 w 7982235"/>
                <a:gd name="connsiteY2" fmla="*/ 843694 h 863871"/>
                <a:gd name="connsiteX3" fmla="*/ 7982235 w 7982235"/>
                <a:gd name="connsiteY3" fmla="*/ 132702 h 863871"/>
                <a:gd name="connsiteX4" fmla="*/ 5878285 w 7982235"/>
                <a:gd name="connsiteY4" fmla="*/ 0 h 863871"/>
                <a:gd name="connsiteX5" fmla="*/ 0 w 7982235"/>
                <a:gd name="connsiteY5" fmla="*/ 489858 h 863871"/>
                <a:gd name="connsiteX0" fmla="*/ 0 w 8035731"/>
                <a:gd name="connsiteY0" fmla="*/ 489858 h 863871"/>
                <a:gd name="connsiteX1" fmla="*/ 2031070 w 8035731"/>
                <a:gd name="connsiteY1" fmla="*/ 833119 h 863871"/>
                <a:gd name="connsiteX2" fmla="*/ 2199260 w 8035731"/>
                <a:gd name="connsiteY2" fmla="*/ 843694 h 863871"/>
                <a:gd name="connsiteX3" fmla="*/ 8035731 w 8035731"/>
                <a:gd name="connsiteY3" fmla="*/ 34627 h 863871"/>
                <a:gd name="connsiteX4" fmla="*/ 5878285 w 8035731"/>
                <a:gd name="connsiteY4" fmla="*/ 0 h 863871"/>
                <a:gd name="connsiteX5" fmla="*/ 0 w 8035731"/>
                <a:gd name="connsiteY5" fmla="*/ 489858 h 863871"/>
                <a:gd name="connsiteX0" fmla="*/ 0 w 8026816"/>
                <a:gd name="connsiteY0" fmla="*/ 489858 h 863871"/>
                <a:gd name="connsiteX1" fmla="*/ 2031070 w 8026816"/>
                <a:gd name="connsiteY1" fmla="*/ 833119 h 863871"/>
                <a:gd name="connsiteX2" fmla="*/ 2199260 w 8026816"/>
                <a:gd name="connsiteY2" fmla="*/ 843694 h 863871"/>
                <a:gd name="connsiteX3" fmla="*/ 8026816 w 8026816"/>
                <a:gd name="connsiteY3" fmla="*/ 284275 h 863871"/>
                <a:gd name="connsiteX4" fmla="*/ 5878285 w 8026816"/>
                <a:gd name="connsiteY4" fmla="*/ 0 h 863871"/>
                <a:gd name="connsiteX5" fmla="*/ 0 w 8026816"/>
                <a:gd name="connsiteY5" fmla="*/ 489858 h 863871"/>
                <a:gd name="connsiteX0" fmla="*/ 0 w 8026816"/>
                <a:gd name="connsiteY0" fmla="*/ 489858 h 863871"/>
                <a:gd name="connsiteX1" fmla="*/ 2031070 w 8026816"/>
                <a:gd name="connsiteY1" fmla="*/ 833119 h 863871"/>
                <a:gd name="connsiteX2" fmla="*/ 2199260 w 8026816"/>
                <a:gd name="connsiteY2" fmla="*/ 843694 h 863871"/>
                <a:gd name="connsiteX3" fmla="*/ 8026816 w 8026816"/>
                <a:gd name="connsiteY3" fmla="*/ 177283 h 863871"/>
                <a:gd name="connsiteX4" fmla="*/ 5878285 w 8026816"/>
                <a:gd name="connsiteY4" fmla="*/ 0 h 863871"/>
                <a:gd name="connsiteX5" fmla="*/ 0 w 8026816"/>
                <a:gd name="connsiteY5" fmla="*/ 489858 h 863871"/>
                <a:gd name="connsiteX0" fmla="*/ 0 w 7242209"/>
                <a:gd name="connsiteY0" fmla="*/ 489858 h 863871"/>
                <a:gd name="connsiteX1" fmla="*/ 2031070 w 7242209"/>
                <a:gd name="connsiteY1" fmla="*/ 833119 h 863871"/>
                <a:gd name="connsiteX2" fmla="*/ 2199260 w 7242209"/>
                <a:gd name="connsiteY2" fmla="*/ 843694 h 863871"/>
                <a:gd name="connsiteX3" fmla="*/ 7242209 w 7242209"/>
                <a:gd name="connsiteY3" fmla="*/ 177283 h 863871"/>
                <a:gd name="connsiteX4" fmla="*/ 5878285 w 7242209"/>
                <a:gd name="connsiteY4" fmla="*/ 0 h 863871"/>
                <a:gd name="connsiteX5" fmla="*/ 0 w 7242209"/>
                <a:gd name="connsiteY5" fmla="*/ 489858 h 863871"/>
                <a:gd name="connsiteX0" fmla="*/ 0 w 7215461"/>
                <a:gd name="connsiteY0" fmla="*/ 489858 h 863871"/>
                <a:gd name="connsiteX1" fmla="*/ 2031070 w 7215461"/>
                <a:gd name="connsiteY1" fmla="*/ 833119 h 863871"/>
                <a:gd name="connsiteX2" fmla="*/ 2199260 w 7215461"/>
                <a:gd name="connsiteY2" fmla="*/ 843694 h 863871"/>
                <a:gd name="connsiteX3" fmla="*/ 7215461 w 7215461"/>
                <a:gd name="connsiteY3" fmla="*/ 328854 h 863871"/>
                <a:gd name="connsiteX4" fmla="*/ 5878285 w 7215461"/>
                <a:gd name="connsiteY4" fmla="*/ 0 h 863871"/>
                <a:gd name="connsiteX5" fmla="*/ 0 w 7215461"/>
                <a:gd name="connsiteY5" fmla="*/ 489858 h 863871"/>
                <a:gd name="connsiteX0" fmla="*/ 0 w 7215461"/>
                <a:gd name="connsiteY0" fmla="*/ 596850 h 970863"/>
                <a:gd name="connsiteX1" fmla="*/ 2031070 w 7215461"/>
                <a:gd name="connsiteY1" fmla="*/ 940111 h 970863"/>
                <a:gd name="connsiteX2" fmla="*/ 2199260 w 7215461"/>
                <a:gd name="connsiteY2" fmla="*/ 950686 h 970863"/>
                <a:gd name="connsiteX3" fmla="*/ 7215461 w 7215461"/>
                <a:gd name="connsiteY3" fmla="*/ 435846 h 970863"/>
                <a:gd name="connsiteX4" fmla="*/ 5628637 w 7215461"/>
                <a:gd name="connsiteY4" fmla="*/ 0 h 970863"/>
                <a:gd name="connsiteX5" fmla="*/ 0 w 7215461"/>
                <a:gd name="connsiteY5" fmla="*/ 596850 h 970863"/>
                <a:gd name="connsiteX0" fmla="*/ 0 w 7063889"/>
                <a:gd name="connsiteY0" fmla="*/ 596850 h 970863"/>
                <a:gd name="connsiteX1" fmla="*/ 2031070 w 7063889"/>
                <a:gd name="connsiteY1" fmla="*/ 940111 h 970863"/>
                <a:gd name="connsiteX2" fmla="*/ 2199260 w 7063889"/>
                <a:gd name="connsiteY2" fmla="*/ 950686 h 970863"/>
                <a:gd name="connsiteX3" fmla="*/ 7063889 w 7063889"/>
                <a:gd name="connsiteY3" fmla="*/ 355603 h 970863"/>
                <a:gd name="connsiteX4" fmla="*/ 5628637 w 7063889"/>
                <a:gd name="connsiteY4" fmla="*/ 0 h 970863"/>
                <a:gd name="connsiteX5" fmla="*/ 0 w 7063889"/>
                <a:gd name="connsiteY5" fmla="*/ 596850 h 970863"/>
                <a:gd name="connsiteX0" fmla="*/ 0 w 6921233"/>
                <a:gd name="connsiteY0" fmla="*/ 596850 h 970863"/>
                <a:gd name="connsiteX1" fmla="*/ 2031070 w 6921233"/>
                <a:gd name="connsiteY1" fmla="*/ 940111 h 970863"/>
                <a:gd name="connsiteX2" fmla="*/ 2199260 w 6921233"/>
                <a:gd name="connsiteY2" fmla="*/ 950686 h 970863"/>
                <a:gd name="connsiteX3" fmla="*/ 6921233 w 6921233"/>
                <a:gd name="connsiteY3" fmla="*/ 302106 h 970863"/>
                <a:gd name="connsiteX4" fmla="*/ 5628637 w 6921233"/>
                <a:gd name="connsiteY4" fmla="*/ 0 h 970863"/>
                <a:gd name="connsiteX5" fmla="*/ 0 w 6921233"/>
                <a:gd name="connsiteY5" fmla="*/ 596850 h 970863"/>
                <a:gd name="connsiteX0" fmla="*/ 0 w 6921233"/>
                <a:gd name="connsiteY0" fmla="*/ 659262 h 1033275"/>
                <a:gd name="connsiteX1" fmla="*/ 2031070 w 6921233"/>
                <a:gd name="connsiteY1" fmla="*/ 1002523 h 1033275"/>
                <a:gd name="connsiteX2" fmla="*/ 2199260 w 6921233"/>
                <a:gd name="connsiteY2" fmla="*/ 1013098 h 1033275"/>
                <a:gd name="connsiteX3" fmla="*/ 6921233 w 6921233"/>
                <a:gd name="connsiteY3" fmla="*/ 364518 h 1033275"/>
                <a:gd name="connsiteX4" fmla="*/ 5468149 w 6921233"/>
                <a:gd name="connsiteY4" fmla="*/ 0 h 1033275"/>
                <a:gd name="connsiteX5" fmla="*/ 0 w 6921233"/>
                <a:gd name="connsiteY5" fmla="*/ 659262 h 1033275"/>
                <a:gd name="connsiteX0" fmla="*/ 0 w 6921233"/>
                <a:gd name="connsiteY0" fmla="*/ 489858 h 863871"/>
                <a:gd name="connsiteX1" fmla="*/ 2031070 w 6921233"/>
                <a:gd name="connsiteY1" fmla="*/ 833119 h 863871"/>
                <a:gd name="connsiteX2" fmla="*/ 2199260 w 6921233"/>
                <a:gd name="connsiteY2" fmla="*/ 843694 h 863871"/>
                <a:gd name="connsiteX3" fmla="*/ 6921233 w 6921233"/>
                <a:gd name="connsiteY3" fmla="*/ 195114 h 863871"/>
                <a:gd name="connsiteX4" fmla="*/ 5280914 w 6921233"/>
                <a:gd name="connsiteY4" fmla="*/ 0 h 863871"/>
                <a:gd name="connsiteX5" fmla="*/ 0 w 6921233"/>
                <a:gd name="connsiteY5" fmla="*/ 489858 h 863871"/>
                <a:gd name="connsiteX0" fmla="*/ 0 w 6921233"/>
                <a:gd name="connsiteY0" fmla="*/ 579018 h 953031"/>
                <a:gd name="connsiteX1" fmla="*/ 2031070 w 6921233"/>
                <a:gd name="connsiteY1" fmla="*/ 922279 h 953031"/>
                <a:gd name="connsiteX2" fmla="*/ 2199260 w 6921233"/>
                <a:gd name="connsiteY2" fmla="*/ 932854 h 953031"/>
                <a:gd name="connsiteX3" fmla="*/ 6921233 w 6921233"/>
                <a:gd name="connsiteY3" fmla="*/ 284274 h 953031"/>
                <a:gd name="connsiteX4" fmla="*/ 5156091 w 6921233"/>
                <a:gd name="connsiteY4" fmla="*/ 0 h 953031"/>
                <a:gd name="connsiteX5" fmla="*/ 0 w 6921233"/>
                <a:gd name="connsiteY5" fmla="*/ 579018 h 953031"/>
                <a:gd name="connsiteX0" fmla="*/ 0 w 6921233"/>
                <a:gd name="connsiteY0" fmla="*/ 489858 h 863871"/>
                <a:gd name="connsiteX1" fmla="*/ 2031070 w 6921233"/>
                <a:gd name="connsiteY1" fmla="*/ 833119 h 863871"/>
                <a:gd name="connsiteX2" fmla="*/ 2199260 w 6921233"/>
                <a:gd name="connsiteY2" fmla="*/ 843694 h 863871"/>
                <a:gd name="connsiteX3" fmla="*/ 6921233 w 6921233"/>
                <a:gd name="connsiteY3" fmla="*/ 195114 h 863871"/>
                <a:gd name="connsiteX4" fmla="*/ 5004519 w 6921233"/>
                <a:gd name="connsiteY4" fmla="*/ 0 h 863871"/>
                <a:gd name="connsiteX5" fmla="*/ 0 w 6921233"/>
                <a:gd name="connsiteY5" fmla="*/ 489858 h 863871"/>
                <a:gd name="connsiteX0" fmla="*/ 0 w 6921233"/>
                <a:gd name="connsiteY0" fmla="*/ 516606 h 890619"/>
                <a:gd name="connsiteX1" fmla="*/ 2031070 w 6921233"/>
                <a:gd name="connsiteY1" fmla="*/ 859867 h 890619"/>
                <a:gd name="connsiteX2" fmla="*/ 2199260 w 6921233"/>
                <a:gd name="connsiteY2" fmla="*/ 870442 h 890619"/>
                <a:gd name="connsiteX3" fmla="*/ 6921233 w 6921233"/>
                <a:gd name="connsiteY3" fmla="*/ 221862 h 890619"/>
                <a:gd name="connsiteX4" fmla="*/ 4835116 w 6921233"/>
                <a:gd name="connsiteY4" fmla="*/ 0 h 890619"/>
                <a:gd name="connsiteX5" fmla="*/ 0 w 6921233"/>
                <a:gd name="connsiteY5" fmla="*/ 516606 h 890619"/>
                <a:gd name="connsiteX0" fmla="*/ 0 w 7028224"/>
                <a:gd name="connsiteY0" fmla="*/ 516606 h 890619"/>
                <a:gd name="connsiteX1" fmla="*/ 2031070 w 7028224"/>
                <a:gd name="connsiteY1" fmla="*/ 859867 h 890619"/>
                <a:gd name="connsiteX2" fmla="*/ 2199260 w 7028224"/>
                <a:gd name="connsiteY2" fmla="*/ 870442 h 890619"/>
                <a:gd name="connsiteX3" fmla="*/ 7028224 w 7028224"/>
                <a:gd name="connsiteY3" fmla="*/ 150534 h 890619"/>
                <a:gd name="connsiteX4" fmla="*/ 4835116 w 7028224"/>
                <a:gd name="connsiteY4" fmla="*/ 0 h 890619"/>
                <a:gd name="connsiteX5" fmla="*/ 0 w 7028224"/>
                <a:gd name="connsiteY5" fmla="*/ 516606 h 890619"/>
                <a:gd name="connsiteX0" fmla="*/ 0 w 7028224"/>
                <a:gd name="connsiteY0" fmla="*/ 516606 h 859867"/>
                <a:gd name="connsiteX1" fmla="*/ 2031070 w 7028224"/>
                <a:gd name="connsiteY1" fmla="*/ 859867 h 859867"/>
                <a:gd name="connsiteX2" fmla="*/ 7028224 w 7028224"/>
                <a:gd name="connsiteY2" fmla="*/ 150534 h 859867"/>
                <a:gd name="connsiteX3" fmla="*/ 4835116 w 7028224"/>
                <a:gd name="connsiteY3" fmla="*/ 0 h 859867"/>
                <a:gd name="connsiteX4" fmla="*/ 0 w 7028224"/>
                <a:gd name="connsiteY4" fmla="*/ 516606 h 859867"/>
                <a:gd name="connsiteX0" fmla="*/ 0 w 7028224"/>
                <a:gd name="connsiteY0" fmla="*/ 663326 h 859867"/>
                <a:gd name="connsiteX1" fmla="*/ 2031070 w 7028224"/>
                <a:gd name="connsiteY1" fmla="*/ 859867 h 859867"/>
                <a:gd name="connsiteX2" fmla="*/ 7028224 w 7028224"/>
                <a:gd name="connsiteY2" fmla="*/ 150534 h 859867"/>
                <a:gd name="connsiteX3" fmla="*/ 4835116 w 7028224"/>
                <a:gd name="connsiteY3" fmla="*/ 0 h 859867"/>
                <a:gd name="connsiteX4" fmla="*/ 0 w 7028224"/>
                <a:gd name="connsiteY4" fmla="*/ 663326 h 859867"/>
                <a:gd name="connsiteX0" fmla="*/ 0 w 7028224"/>
                <a:gd name="connsiteY0" fmla="*/ 663326 h 832357"/>
                <a:gd name="connsiteX1" fmla="*/ 1532998 w 7028224"/>
                <a:gd name="connsiteY1" fmla="*/ 832357 h 832357"/>
                <a:gd name="connsiteX2" fmla="*/ 7028224 w 7028224"/>
                <a:gd name="connsiteY2" fmla="*/ 150534 h 832357"/>
                <a:gd name="connsiteX3" fmla="*/ 4835116 w 7028224"/>
                <a:gd name="connsiteY3" fmla="*/ 0 h 832357"/>
                <a:gd name="connsiteX4" fmla="*/ 0 w 7028224"/>
                <a:gd name="connsiteY4" fmla="*/ 663326 h 832357"/>
                <a:gd name="connsiteX0" fmla="*/ 0 w 7028224"/>
                <a:gd name="connsiteY0" fmla="*/ 947595 h 1116626"/>
                <a:gd name="connsiteX1" fmla="*/ 1532998 w 7028224"/>
                <a:gd name="connsiteY1" fmla="*/ 1116626 h 1116626"/>
                <a:gd name="connsiteX2" fmla="*/ 7028224 w 7028224"/>
                <a:gd name="connsiteY2" fmla="*/ 434803 h 1116626"/>
                <a:gd name="connsiteX3" fmla="*/ 5283996 w 7028224"/>
                <a:gd name="connsiteY3" fmla="*/ 0 h 1116626"/>
                <a:gd name="connsiteX4" fmla="*/ 0 w 7028224"/>
                <a:gd name="connsiteY4" fmla="*/ 947595 h 1116626"/>
                <a:gd name="connsiteX0" fmla="*/ 0 w 6714623"/>
                <a:gd name="connsiteY0" fmla="*/ 947595 h 1116626"/>
                <a:gd name="connsiteX1" fmla="*/ 1532998 w 6714623"/>
                <a:gd name="connsiteY1" fmla="*/ 1116626 h 1116626"/>
                <a:gd name="connsiteX2" fmla="*/ 6714623 w 6714623"/>
                <a:gd name="connsiteY2" fmla="*/ 104683 h 1116626"/>
                <a:gd name="connsiteX3" fmla="*/ 5283996 w 6714623"/>
                <a:gd name="connsiteY3" fmla="*/ 0 h 1116626"/>
                <a:gd name="connsiteX4" fmla="*/ 0 w 6714623"/>
                <a:gd name="connsiteY4" fmla="*/ 947595 h 1116626"/>
                <a:gd name="connsiteX0" fmla="*/ 0 w 6714623"/>
                <a:gd name="connsiteY0" fmla="*/ 947595 h 1116626"/>
                <a:gd name="connsiteX1" fmla="*/ 1532998 w 6714623"/>
                <a:gd name="connsiteY1" fmla="*/ 1116626 h 1116626"/>
                <a:gd name="connsiteX2" fmla="*/ 6714623 w 6714623"/>
                <a:gd name="connsiteY2" fmla="*/ 104683 h 1116626"/>
                <a:gd name="connsiteX3" fmla="*/ 5283996 w 6714623"/>
                <a:gd name="connsiteY3" fmla="*/ 0 h 1116626"/>
                <a:gd name="connsiteX4" fmla="*/ 0 w 6714623"/>
                <a:gd name="connsiteY4" fmla="*/ 947595 h 1116626"/>
                <a:gd name="connsiteX0" fmla="*/ 0 w 6714623"/>
                <a:gd name="connsiteY0" fmla="*/ 947595 h 1116626"/>
                <a:gd name="connsiteX1" fmla="*/ 1532998 w 6714623"/>
                <a:gd name="connsiteY1" fmla="*/ 1116626 h 1116626"/>
                <a:gd name="connsiteX2" fmla="*/ 6714623 w 6714623"/>
                <a:gd name="connsiteY2" fmla="*/ 104683 h 1116626"/>
                <a:gd name="connsiteX3" fmla="*/ 5283996 w 6714623"/>
                <a:gd name="connsiteY3" fmla="*/ 0 h 1116626"/>
                <a:gd name="connsiteX4" fmla="*/ 0 w 6714623"/>
                <a:gd name="connsiteY4" fmla="*/ 947595 h 1116626"/>
                <a:gd name="connsiteX0" fmla="*/ 0 w 6714623"/>
                <a:gd name="connsiteY0" fmla="*/ 947595 h 1116626"/>
                <a:gd name="connsiteX1" fmla="*/ 1532998 w 6714623"/>
                <a:gd name="connsiteY1" fmla="*/ 1116626 h 1116626"/>
                <a:gd name="connsiteX2" fmla="*/ 6714623 w 6714623"/>
                <a:gd name="connsiteY2" fmla="*/ 104683 h 1116626"/>
                <a:gd name="connsiteX3" fmla="*/ 5283996 w 6714623"/>
                <a:gd name="connsiteY3" fmla="*/ 0 h 1116626"/>
                <a:gd name="connsiteX4" fmla="*/ 0 w 6714623"/>
                <a:gd name="connsiteY4" fmla="*/ 947595 h 1116626"/>
                <a:gd name="connsiteX0" fmla="*/ 0 w 6714623"/>
                <a:gd name="connsiteY0" fmla="*/ 947595 h 1125795"/>
                <a:gd name="connsiteX1" fmla="*/ 1200950 w 6714623"/>
                <a:gd name="connsiteY1" fmla="*/ 1125795 h 1125795"/>
                <a:gd name="connsiteX2" fmla="*/ 6714623 w 6714623"/>
                <a:gd name="connsiteY2" fmla="*/ 104683 h 1125795"/>
                <a:gd name="connsiteX3" fmla="*/ 5283996 w 6714623"/>
                <a:gd name="connsiteY3" fmla="*/ 0 h 1125795"/>
                <a:gd name="connsiteX4" fmla="*/ 0 w 6714623"/>
                <a:gd name="connsiteY4" fmla="*/ 947595 h 1125795"/>
                <a:gd name="connsiteX0" fmla="*/ 0 w 6769964"/>
                <a:gd name="connsiteY0" fmla="*/ 947595 h 1125795"/>
                <a:gd name="connsiteX1" fmla="*/ 1200950 w 6769964"/>
                <a:gd name="connsiteY1" fmla="*/ 1125795 h 1125795"/>
                <a:gd name="connsiteX2" fmla="*/ 6769964 w 6769964"/>
                <a:gd name="connsiteY2" fmla="*/ 159703 h 1125795"/>
                <a:gd name="connsiteX3" fmla="*/ 5283996 w 6769964"/>
                <a:gd name="connsiteY3" fmla="*/ 0 h 1125795"/>
                <a:gd name="connsiteX4" fmla="*/ 0 w 6769964"/>
                <a:gd name="connsiteY4" fmla="*/ 947595 h 1125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9964" h="1125795">
                  <a:moveTo>
                    <a:pt x="0" y="947595"/>
                  </a:moveTo>
                  <a:lnTo>
                    <a:pt x="1200950" y="1125795"/>
                  </a:lnTo>
                  <a:lnTo>
                    <a:pt x="6769964" y="159703"/>
                  </a:lnTo>
                  <a:lnTo>
                    <a:pt x="5283996" y="0"/>
                  </a:lnTo>
                  <a:lnTo>
                    <a:pt x="0" y="947595"/>
                  </a:lnTo>
                  <a:close/>
                </a:path>
              </a:pathLst>
            </a:custGeom>
            <a:solidFill>
              <a:schemeClr val="tx1">
                <a:lumMod val="50000"/>
                <a:lumOff val="50000"/>
                <a:alpha val="25000"/>
              </a:schemeClr>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6" name="Rectangle 15">
              <a:extLst>
                <a:ext uri="{FF2B5EF4-FFF2-40B4-BE49-F238E27FC236}">
                  <a16:creationId xmlns:a16="http://schemas.microsoft.com/office/drawing/2014/main" xmlns="" id="{E18E8D85-5C5A-4B55-B88C-C5686EC8FC60}"/>
                </a:ext>
              </a:extLst>
            </p:cNvPr>
            <p:cNvSpPr/>
            <p:nvPr/>
          </p:nvSpPr>
          <p:spPr>
            <a:xfrm>
              <a:off x="1946019" y="5242354"/>
              <a:ext cx="2509007" cy="545436"/>
            </a:xfrm>
            <a:prstGeom prst="rect">
              <a:avLst/>
            </a:prstGeom>
            <a:solidFill>
              <a:schemeClr val="accent1"/>
            </a:solidFill>
            <a:ln>
              <a:noFill/>
            </a:ln>
            <a:scene3d>
              <a:camera prst="orthographicFront">
                <a:rot lat="297669" lon="18624798" rev="52620"/>
              </a:camera>
              <a:lightRig rig="threePt" dir="t">
                <a:rot lat="0" lon="0" rev="1800000"/>
              </a:lightRig>
            </a:scene3d>
            <a:sp3d extrusionH="2171700">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Rectangle 16">
              <a:extLst>
                <a:ext uri="{FF2B5EF4-FFF2-40B4-BE49-F238E27FC236}">
                  <a16:creationId xmlns:a16="http://schemas.microsoft.com/office/drawing/2014/main" xmlns="" id="{1DDD6BEB-9035-48E2-AFF8-C1E2F4074240}"/>
                </a:ext>
              </a:extLst>
            </p:cNvPr>
            <p:cNvSpPr/>
            <p:nvPr/>
          </p:nvSpPr>
          <p:spPr>
            <a:xfrm>
              <a:off x="4400645" y="4696918"/>
              <a:ext cx="2509007" cy="545436"/>
            </a:xfrm>
            <a:prstGeom prst="rect">
              <a:avLst/>
            </a:prstGeom>
            <a:solidFill>
              <a:schemeClr val="accent2"/>
            </a:solidFill>
            <a:ln>
              <a:noFill/>
            </a:ln>
            <a:scene3d>
              <a:camera prst="orthographicFront">
                <a:rot lat="297669" lon="18624798" rev="52620"/>
              </a:camera>
              <a:lightRig rig="threePt" dir="t">
                <a:rot lat="0" lon="0" rev="1800000"/>
              </a:lightRig>
            </a:scene3d>
            <a:sp3d extrusionH="2171700">
              <a:extrusionClr>
                <a:schemeClr val="accent2"/>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 name="Rectangle 17">
              <a:extLst>
                <a:ext uri="{FF2B5EF4-FFF2-40B4-BE49-F238E27FC236}">
                  <a16:creationId xmlns:a16="http://schemas.microsoft.com/office/drawing/2014/main" xmlns="" id="{4E1D8F3E-CCA6-4328-A17F-F840A44FB1EA}"/>
                </a:ext>
              </a:extLst>
            </p:cNvPr>
            <p:cNvSpPr/>
            <p:nvPr/>
          </p:nvSpPr>
          <p:spPr>
            <a:xfrm>
              <a:off x="6855271" y="4151482"/>
              <a:ext cx="2509007" cy="545436"/>
            </a:xfrm>
            <a:prstGeom prst="rect">
              <a:avLst/>
            </a:prstGeom>
            <a:solidFill>
              <a:schemeClr val="accent3"/>
            </a:solidFill>
            <a:ln>
              <a:noFill/>
            </a:ln>
            <a:scene3d>
              <a:camera prst="orthographicFront">
                <a:rot lat="297669" lon="18624798" rev="52620"/>
              </a:camera>
              <a:lightRig rig="threePt" dir="t">
                <a:rot lat="0" lon="0" rev="1800000"/>
              </a:lightRig>
            </a:scene3d>
            <a:sp3d extrusionH="2171700">
              <a:extrusionClr>
                <a:schemeClr val="accent3"/>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Rectangle 18">
              <a:extLst>
                <a:ext uri="{FF2B5EF4-FFF2-40B4-BE49-F238E27FC236}">
                  <a16:creationId xmlns:a16="http://schemas.microsoft.com/office/drawing/2014/main" xmlns="" id="{860582DB-C0FD-49F8-9DC9-7F42184621B0}"/>
                </a:ext>
              </a:extLst>
            </p:cNvPr>
            <p:cNvSpPr/>
            <p:nvPr/>
          </p:nvSpPr>
          <p:spPr>
            <a:xfrm>
              <a:off x="9309898" y="3606046"/>
              <a:ext cx="2509007" cy="545436"/>
            </a:xfrm>
            <a:prstGeom prst="rect">
              <a:avLst/>
            </a:prstGeom>
            <a:solidFill>
              <a:schemeClr val="accent4"/>
            </a:solidFill>
            <a:ln>
              <a:noFill/>
            </a:ln>
            <a:scene3d>
              <a:camera prst="orthographicFront">
                <a:rot lat="297669" lon="18624798" rev="52620"/>
              </a:camera>
              <a:lightRig rig="threePt" dir="t">
                <a:rot lat="0" lon="0" rev="1800000"/>
              </a:lightRig>
            </a:scene3d>
            <a:sp3d extrusionH="2171700">
              <a:extrusionClr>
                <a:schemeClr val="accent4"/>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 name="Chevron 50">
              <a:extLst>
                <a:ext uri="{FF2B5EF4-FFF2-40B4-BE49-F238E27FC236}">
                  <a16:creationId xmlns:a16="http://schemas.microsoft.com/office/drawing/2014/main" xmlns="" id="{DCE128D9-3CE9-4E49-A69C-495B31CADFE6}"/>
                </a:ext>
              </a:extLst>
            </p:cNvPr>
            <p:cNvSpPr/>
            <p:nvPr/>
          </p:nvSpPr>
          <p:spPr>
            <a:xfrm>
              <a:off x="3354509" y="3781782"/>
              <a:ext cx="251999" cy="25200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solidFill>
                  <a:schemeClr val="tx1">
                    <a:lumMod val="75000"/>
                    <a:lumOff val="25000"/>
                  </a:schemeClr>
                </a:solidFill>
              </a:endParaRPr>
            </a:p>
          </p:txBody>
        </p:sp>
        <p:sp>
          <p:nvSpPr>
            <p:cNvPr id="25" name="Chevron 56">
              <a:extLst>
                <a:ext uri="{FF2B5EF4-FFF2-40B4-BE49-F238E27FC236}">
                  <a16:creationId xmlns:a16="http://schemas.microsoft.com/office/drawing/2014/main" xmlns="" id="{13959E53-4DB8-4D6D-A46E-F4A42AF20547}"/>
                </a:ext>
              </a:extLst>
            </p:cNvPr>
            <p:cNvSpPr/>
            <p:nvPr/>
          </p:nvSpPr>
          <p:spPr>
            <a:xfrm>
              <a:off x="5655149" y="3301732"/>
              <a:ext cx="251999" cy="252000"/>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solidFill>
                  <a:schemeClr val="tx1">
                    <a:lumMod val="75000"/>
                    <a:lumOff val="25000"/>
                  </a:schemeClr>
                </a:solidFill>
              </a:endParaRPr>
            </a:p>
          </p:txBody>
        </p:sp>
        <p:sp>
          <p:nvSpPr>
            <p:cNvPr id="29" name="Chevron 56">
              <a:extLst>
                <a:ext uri="{FF2B5EF4-FFF2-40B4-BE49-F238E27FC236}">
                  <a16:creationId xmlns:a16="http://schemas.microsoft.com/office/drawing/2014/main" xmlns="" id="{C11474A4-3CB6-4A44-9BAB-D34DF77A7233}"/>
                </a:ext>
              </a:extLst>
            </p:cNvPr>
            <p:cNvSpPr/>
            <p:nvPr/>
          </p:nvSpPr>
          <p:spPr>
            <a:xfrm>
              <a:off x="896557" y="4335501"/>
              <a:ext cx="251999" cy="252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solidFill>
                  <a:schemeClr val="tx1">
                    <a:lumMod val="75000"/>
                    <a:lumOff val="25000"/>
                  </a:schemeClr>
                </a:solidFill>
              </a:endParaRPr>
            </a:p>
          </p:txBody>
        </p:sp>
        <p:sp>
          <p:nvSpPr>
            <p:cNvPr id="33" name="Chevron 50">
              <a:extLst>
                <a:ext uri="{FF2B5EF4-FFF2-40B4-BE49-F238E27FC236}">
                  <a16:creationId xmlns:a16="http://schemas.microsoft.com/office/drawing/2014/main" xmlns="" id="{E3BD2A45-A251-4DCF-94FC-F6B071D584E5}"/>
                </a:ext>
              </a:extLst>
            </p:cNvPr>
            <p:cNvSpPr/>
            <p:nvPr/>
          </p:nvSpPr>
          <p:spPr>
            <a:xfrm>
              <a:off x="8950385" y="2631337"/>
              <a:ext cx="251999" cy="252000"/>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solidFill>
                  <a:schemeClr val="tx1">
                    <a:lumMod val="75000"/>
                    <a:lumOff val="25000"/>
                  </a:schemeClr>
                </a:solidFill>
              </a:endParaRPr>
            </a:p>
          </p:txBody>
        </p:sp>
        <p:sp>
          <p:nvSpPr>
            <p:cNvPr id="36" name="자유형: 도형 61">
              <a:extLst>
                <a:ext uri="{FF2B5EF4-FFF2-40B4-BE49-F238E27FC236}">
                  <a16:creationId xmlns:a16="http://schemas.microsoft.com/office/drawing/2014/main" xmlns="" id="{948D9D6E-AE99-49DE-B3DB-FB57ED3C9C2B}"/>
                </a:ext>
              </a:extLst>
            </p:cNvPr>
            <p:cNvSpPr/>
            <p:nvPr/>
          </p:nvSpPr>
          <p:spPr>
            <a:xfrm rot="11266131">
              <a:off x="7579375" y="1886667"/>
              <a:ext cx="1046709" cy="2137124"/>
            </a:xfrm>
            <a:custGeom>
              <a:avLst/>
              <a:gdLst>
                <a:gd name="connsiteX0" fmla="*/ 2440006 w 3669051"/>
                <a:gd name="connsiteY0" fmla="*/ 3234462 h 7491301"/>
                <a:gd name="connsiteX1" fmla="*/ 2357940 w 3669051"/>
                <a:gd name="connsiteY1" fmla="*/ 3208044 h 7491301"/>
                <a:gd name="connsiteX2" fmla="*/ 2242879 w 3669051"/>
                <a:gd name="connsiteY2" fmla="*/ 3195229 h 7491301"/>
                <a:gd name="connsiteX3" fmla="*/ 1996032 w 3669051"/>
                <a:gd name="connsiteY3" fmla="*/ 3192649 h 7491301"/>
                <a:gd name="connsiteX4" fmla="*/ 1857994 w 3669051"/>
                <a:gd name="connsiteY4" fmla="*/ 3219020 h 7491301"/>
                <a:gd name="connsiteX5" fmla="*/ 1857996 w 3669051"/>
                <a:gd name="connsiteY5" fmla="*/ 456605 h 7491301"/>
                <a:gd name="connsiteX6" fmla="*/ 1859951 w 3669051"/>
                <a:gd name="connsiteY6" fmla="*/ 437212 h 7491301"/>
                <a:gd name="connsiteX7" fmla="*/ 1859951 w 3669051"/>
                <a:gd name="connsiteY7" fmla="*/ 285783 h 7491301"/>
                <a:gd name="connsiteX8" fmla="*/ 2145734 w 3669051"/>
                <a:gd name="connsiteY8" fmla="*/ 0 h 7491301"/>
                <a:gd name="connsiteX9" fmla="*/ 2431517 w 3669051"/>
                <a:gd name="connsiteY9" fmla="*/ 285783 h 7491301"/>
                <a:gd name="connsiteX10" fmla="*/ 2431517 w 3669051"/>
                <a:gd name="connsiteY10" fmla="*/ 389658 h 7491301"/>
                <a:gd name="connsiteX11" fmla="*/ 2434094 w 3669051"/>
                <a:gd name="connsiteY11" fmla="*/ 397959 h 7491301"/>
                <a:gd name="connsiteX12" fmla="*/ 2440006 w 3669051"/>
                <a:gd name="connsiteY12" fmla="*/ 456607 h 7491301"/>
                <a:gd name="connsiteX13" fmla="*/ 3663885 w 3669051"/>
                <a:gd name="connsiteY13" fmla="*/ 4971430 h 7491301"/>
                <a:gd name="connsiteX14" fmla="*/ 3087037 w 3669051"/>
                <a:gd name="connsiteY14" fmla="*/ 4645749 h 7491301"/>
                <a:gd name="connsiteX15" fmla="*/ 3087039 w 3669051"/>
                <a:gd name="connsiteY15" fmla="*/ 3741112 h 7491301"/>
                <a:gd name="connsiteX16" fmla="*/ 3378045 w 3669051"/>
                <a:gd name="connsiteY16" fmla="*/ 3450104 h 7491301"/>
                <a:gd name="connsiteX17" fmla="*/ 3378043 w 3669051"/>
                <a:gd name="connsiteY17" fmla="*/ 3450108 h 7491301"/>
                <a:gd name="connsiteX18" fmla="*/ 3669049 w 3669051"/>
                <a:gd name="connsiteY18" fmla="*/ 3741114 h 7491301"/>
                <a:gd name="connsiteX19" fmla="*/ 3669051 w 3669051"/>
                <a:gd name="connsiteY19" fmla="*/ 4937261 h 7491301"/>
                <a:gd name="connsiteX20" fmla="*/ 1342726 w 3669051"/>
                <a:gd name="connsiteY20" fmla="*/ 5124927 h 7491301"/>
                <a:gd name="connsiteX21" fmla="*/ 707169 w 3669051"/>
                <a:gd name="connsiteY21" fmla="*/ 5064813 h 7491301"/>
                <a:gd name="connsiteX22" fmla="*/ 444860 w 3669051"/>
                <a:gd name="connsiteY22" fmla="*/ 4747698 h 7491301"/>
                <a:gd name="connsiteX23" fmla="*/ 761974 w 3669051"/>
                <a:gd name="connsiteY23" fmla="*/ 4485386 h 7491301"/>
                <a:gd name="connsiteX24" fmla="*/ 1338334 w 3669051"/>
                <a:gd name="connsiteY24" fmla="*/ 4539903 h 7491301"/>
                <a:gd name="connsiteX25" fmla="*/ 2481818 w 3669051"/>
                <a:gd name="connsiteY25" fmla="*/ 6067117 h 7491301"/>
                <a:gd name="connsiteX26" fmla="*/ 1819099 w 3669051"/>
                <a:gd name="connsiteY26" fmla="*/ 5965334 h 7491301"/>
                <a:gd name="connsiteX27" fmla="*/ 1776969 w 3669051"/>
                <a:gd name="connsiteY27" fmla="*/ 5958180 h 7491301"/>
                <a:gd name="connsiteX28" fmla="*/ 1766444 w 3669051"/>
                <a:gd name="connsiteY28" fmla="*/ 5954129 h 7491301"/>
                <a:gd name="connsiteX29" fmla="*/ 1764895 w 3669051"/>
                <a:gd name="connsiteY29" fmla="*/ 5953533 h 7491301"/>
                <a:gd name="connsiteX30" fmla="*/ 1669123 w 3669051"/>
                <a:gd name="connsiteY30" fmla="*/ 5916672 h 7491301"/>
                <a:gd name="connsiteX31" fmla="*/ 1534796 w 3669051"/>
                <a:gd name="connsiteY31" fmla="*/ 5681375 h 7491301"/>
                <a:gd name="connsiteX32" fmla="*/ 1535024 w 3669051"/>
                <a:gd name="connsiteY32" fmla="*/ 5677992 h 7491301"/>
                <a:gd name="connsiteX33" fmla="*/ 1529638 w 3669051"/>
                <a:gd name="connsiteY33" fmla="*/ 5659973 h 7491301"/>
                <a:gd name="connsiteX34" fmla="*/ 1522264 w 3669051"/>
                <a:gd name="connsiteY34" fmla="*/ 5578283 h 7491301"/>
                <a:gd name="connsiteX35" fmla="*/ 1539496 w 3669051"/>
                <a:gd name="connsiteY35" fmla="*/ 3929119 h 7491301"/>
                <a:gd name="connsiteX36" fmla="*/ 468177 w 3669051"/>
                <a:gd name="connsiteY36" fmla="*/ 3851970 h 7491301"/>
                <a:gd name="connsiteX37" fmla="*/ 356839 w 3669051"/>
                <a:gd name="connsiteY37" fmla="*/ 3821025 h 7491301"/>
                <a:gd name="connsiteX38" fmla="*/ 347240 w 3669051"/>
                <a:gd name="connsiteY38" fmla="*/ 3813496 h 7491301"/>
                <a:gd name="connsiteX39" fmla="*/ 340338 w 3669051"/>
                <a:gd name="connsiteY39" fmla="*/ 3812854 h 7491301"/>
                <a:gd name="connsiteX40" fmla="*/ 135089 w 3669051"/>
                <a:gd name="connsiteY40" fmla="*/ 3565146 h 7491301"/>
                <a:gd name="connsiteX41" fmla="*/ 0 w 3669051"/>
                <a:gd name="connsiteY41" fmla="*/ 1998454 h 7491301"/>
                <a:gd name="connsiteX42" fmla="*/ 244505 w 3669051"/>
                <a:gd name="connsiteY42" fmla="*/ 1798397 h 7491301"/>
                <a:gd name="connsiteX43" fmla="*/ 545943 w 3669051"/>
                <a:gd name="connsiteY43" fmla="*/ 1997374 h 7491301"/>
                <a:gd name="connsiteX44" fmla="*/ 556336 w 3669051"/>
                <a:gd name="connsiteY44" fmla="*/ 2048419 h 7491301"/>
                <a:gd name="connsiteX45" fmla="*/ 558157 w 3669051"/>
                <a:gd name="connsiteY45" fmla="*/ 2048419 h 7491301"/>
                <a:gd name="connsiteX46" fmla="*/ 690393 w 3669051"/>
                <a:gd name="connsiteY46" fmla="*/ 3284455 h 7491301"/>
                <a:gd name="connsiteX47" fmla="*/ 1939025 w 3669051"/>
                <a:gd name="connsiteY47" fmla="*/ 3374370 h 7491301"/>
                <a:gd name="connsiteX48" fmla="*/ 1950279 w 3669051"/>
                <a:gd name="connsiteY48" fmla="*/ 3372220 h 7491301"/>
                <a:gd name="connsiteX49" fmla="*/ 2125166 w 3669051"/>
                <a:gd name="connsiteY49" fmla="*/ 3374048 h 7491301"/>
                <a:gd name="connsiteX50" fmla="*/ 2525854 w 3669051"/>
                <a:gd name="connsiteY50" fmla="*/ 3783197 h 7491301"/>
                <a:gd name="connsiteX51" fmla="*/ 2510000 w 3669051"/>
                <a:gd name="connsiteY51" fmla="*/ 5300375 h 7491301"/>
                <a:gd name="connsiteX52" fmla="*/ 2983291 w 3669051"/>
                <a:gd name="connsiteY52" fmla="*/ 4887309 h 7491301"/>
                <a:gd name="connsiteX53" fmla="*/ 3518010 w 3669051"/>
                <a:gd name="connsiteY53" fmla="*/ 5189204 h 7491301"/>
                <a:gd name="connsiteX54" fmla="*/ 3491316 w 3669051"/>
                <a:gd name="connsiteY54" fmla="*/ 5205399 h 7491301"/>
                <a:gd name="connsiteX55" fmla="*/ 3473613 w 3669051"/>
                <a:gd name="connsiteY55" fmla="*/ 5208974 h 7491301"/>
                <a:gd name="connsiteX56" fmla="*/ 3420565 w 3669051"/>
                <a:gd name="connsiteY56" fmla="*/ 5278174 h 7491301"/>
                <a:gd name="connsiteX57" fmla="*/ 2582196 w 3669051"/>
                <a:gd name="connsiteY57" fmla="*/ 6009864 h 7491301"/>
                <a:gd name="connsiteX58" fmla="*/ 2481818 w 3669051"/>
                <a:gd name="connsiteY58" fmla="*/ 6067117 h 7491301"/>
                <a:gd name="connsiteX59" fmla="*/ 1851416 w 3669051"/>
                <a:gd name="connsiteY59" fmla="*/ 7491253 h 7491301"/>
                <a:gd name="connsiteX60" fmla="*/ 1186542 w 3669051"/>
                <a:gd name="connsiteY60" fmla="*/ 6934581 h 7491301"/>
                <a:gd name="connsiteX61" fmla="*/ 1730800 w 3669051"/>
                <a:gd name="connsiteY61" fmla="*/ 6131285 h 7491301"/>
                <a:gd name="connsiteX62" fmla="*/ 2534095 w 3669051"/>
                <a:gd name="connsiteY62" fmla="*/ 6675543 h 7491301"/>
                <a:gd name="connsiteX63" fmla="*/ 1989837 w 3669051"/>
                <a:gd name="connsiteY63" fmla="*/ 7478839 h 7491301"/>
                <a:gd name="connsiteX64" fmla="*/ 1851416 w 3669051"/>
                <a:gd name="connsiteY64" fmla="*/ 7491253 h 749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669051" h="7491301">
                  <a:moveTo>
                    <a:pt x="2440006" y="3234462"/>
                  </a:moveTo>
                  <a:lnTo>
                    <a:pt x="2357940" y="3208044"/>
                  </a:lnTo>
                  <a:cubicBezTo>
                    <a:pt x="2320813" y="3200041"/>
                    <a:pt x="2282333" y="3195641"/>
                    <a:pt x="2242879" y="3195229"/>
                  </a:cubicBezTo>
                  <a:lnTo>
                    <a:pt x="1996032" y="3192649"/>
                  </a:lnTo>
                  <a:lnTo>
                    <a:pt x="1857994" y="3219020"/>
                  </a:lnTo>
                  <a:cubicBezTo>
                    <a:pt x="1857994" y="2298216"/>
                    <a:pt x="1857996" y="1377410"/>
                    <a:pt x="1857996" y="456605"/>
                  </a:cubicBezTo>
                  <a:lnTo>
                    <a:pt x="1859951" y="437212"/>
                  </a:lnTo>
                  <a:lnTo>
                    <a:pt x="1859951" y="285783"/>
                  </a:lnTo>
                  <a:cubicBezTo>
                    <a:pt x="1859951" y="127949"/>
                    <a:pt x="1987900" y="0"/>
                    <a:pt x="2145734" y="0"/>
                  </a:cubicBezTo>
                  <a:cubicBezTo>
                    <a:pt x="2303568" y="0"/>
                    <a:pt x="2431517" y="127949"/>
                    <a:pt x="2431517" y="285783"/>
                  </a:cubicBezTo>
                  <a:lnTo>
                    <a:pt x="2431517" y="389658"/>
                  </a:lnTo>
                  <a:lnTo>
                    <a:pt x="2434094" y="397959"/>
                  </a:lnTo>
                  <a:cubicBezTo>
                    <a:pt x="2437970" y="416903"/>
                    <a:pt x="2440006" y="436517"/>
                    <a:pt x="2440006" y="456607"/>
                  </a:cubicBezTo>
                  <a:close/>
                  <a:moveTo>
                    <a:pt x="3663885" y="4971430"/>
                  </a:moveTo>
                  <a:lnTo>
                    <a:pt x="3087037" y="4645749"/>
                  </a:lnTo>
                  <a:cubicBezTo>
                    <a:pt x="3087037" y="4344204"/>
                    <a:pt x="3087039" y="4042657"/>
                    <a:pt x="3087039" y="3741112"/>
                  </a:cubicBezTo>
                  <a:cubicBezTo>
                    <a:pt x="3087039" y="3580393"/>
                    <a:pt x="3217327" y="3450106"/>
                    <a:pt x="3378045" y="3450104"/>
                  </a:cubicBezTo>
                  <a:cubicBezTo>
                    <a:pt x="3378045" y="3450106"/>
                    <a:pt x="3378043" y="3450106"/>
                    <a:pt x="3378043" y="3450108"/>
                  </a:cubicBezTo>
                  <a:cubicBezTo>
                    <a:pt x="3538761" y="3450108"/>
                    <a:pt x="3669051" y="3580396"/>
                    <a:pt x="3669049" y="3741114"/>
                  </a:cubicBezTo>
                  <a:cubicBezTo>
                    <a:pt x="3669049" y="4139829"/>
                    <a:pt x="3669051" y="4538546"/>
                    <a:pt x="3669051" y="4937261"/>
                  </a:cubicBezTo>
                  <a:close/>
                  <a:moveTo>
                    <a:pt x="1342726" y="5124927"/>
                  </a:moveTo>
                  <a:lnTo>
                    <a:pt x="707169" y="5064813"/>
                  </a:lnTo>
                  <a:cubicBezTo>
                    <a:pt x="547166" y="5049680"/>
                    <a:pt x="429726" y="4907702"/>
                    <a:pt x="444860" y="4747698"/>
                  </a:cubicBezTo>
                  <a:cubicBezTo>
                    <a:pt x="459994" y="4587693"/>
                    <a:pt x="601972" y="4470253"/>
                    <a:pt x="761974" y="4485386"/>
                  </a:cubicBezTo>
                  <a:lnTo>
                    <a:pt x="1338334" y="4539903"/>
                  </a:lnTo>
                  <a:close/>
                  <a:moveTo>
                    <a:pt x="2481818" y="6067117"/>
                  </a:moveTo>
                  <a:cubicBezTo>
                    <a:pt x="2354636" y="6059694"/>
                    <a:pt x="1936574" y="5983490"/>
                    <a:pt x="1819099" y="5965334"/>
                  </a:cubicBezTo>
                  <a:lnTo>
                    <a:pt x="1776969" y="5958180"/>
                  </a:lnTo>
                  <a:lnTo>
                    <a:pt x="1766444" y="5954129"/>
                  </a:lnTo>
                  <a:lnTo>
                    <a:pt x="1764895" y="5953533"/>
                  </a:lnTo>
                  <a:lnTo>
                    <a:pt x="1669123" y="5916672"/>
                  </a:lnTo>
                  <a:cubicBezTo>
                    <a:pt x="1589476" y="5865807"/>
                    <a:pt x="1538048" y="5778001"/>
                    <a:pt x="1534796" y="5681375"/>
                  </a:cubicBezTo>
                  <a:lnTo>
                    <a:pt x="1535024" y="5677992"/>
                  </a:lnTo>
                  <a:lnTo>
                    <a:pt x="1529638" y="5659973"/>
                  </a:lnTo>
                  <a:cubicBezTo>
                    <a:pt x="1524519" y="5633558"/>
                    <a:pt x="1521972" y="5606237"/>
                    <a:pt x="1522264" y="5578283"/>
                  </a:cubicBezTo>
                  <a:lnTo>
                    <a:pt x="1539496" y="3929119"/>
                  </a:lnTo>
                  <a:lnTo>
                    <a:pt x="468177" y="3851970"/>
                  </a:lnTo>
                  <a:cubicBezTo>
                    <a:pt x="428100" y="3849085"/>
                    <a:pt x="390506" y="3838212"/>
                    <a:pt x="356839" y="3821025"/>
                  </a:cubicBezTo>
                  <a:lnTo>
                    <a:pt x="347240" y="3813496"/>
                  </a:lnTo>
                  <a:lnTo>
                    <a:pt x="340338" y="3812854"/>
                  </a:lnTo>
                  <a:cubicBezTo>
                    <a:pt x="231784" y="3780038"/>
                    <a:pt x="147910" y="3685001"/>
                    <a:pt x="135089" y="3565146"/>
                  </a:cubicBezTo>
                  <a:lnTo>
                    <a:pt x="0" y="1998454"/>
                  </a:lnTo>
                  <a:cubicBezTo>
                    <a:pt x="32885" y="1892050"/>
                    <a:pt x="126726" y="1810262"/>
                    <a:pt x="244505" y="1798397"/>
                  </a:cubicBezTo>
                  <a:cubicBezTo>
                    <a:pt x="381914" y="1784555"/>
                    <a:pt x="506377" y="1870474"/>
                    <a:pt x="545943" y="1997374"/>
                  </a:cubicBezTo>
                  <a:lnTo>
                    <a:pt x="556336" y="2048419"/>
                  </a:lnTo>
                  <a:lnTo>
                    <a:pt x="558157" y="2048419"/>
                  </a:lnTo>
                  <a:lnTo>
                    <a:pt x="690393" y="3284455"/>
                  </a:lnTo>
                  <a:lnTo>
                    <a:pt x="1939025" y="3374370"/>
                  </a:lnTo>
                  <a:lnTo>
                    <a:pt x="1950279" y="3372220"/>
                  </a:lnTo>
                  <a:lnTo>
                    <a:pt x="2125166" y="3374048"/>
                  </a:lnTo>
                  <a:cubicBezTo>
                    <a:pt x="2348796" y="3376384"/>
                    <a:pt x="2528190" y="3559567"/>
                    <a:pt x="2525854" y="3783197"/>
                  </a:cubicBezTo>
                  <a:lnTo>
                    <a:pt x="2510000" y="5300375"/>
                  </a:lnTo>
                  <a:lnTo>
                    <a:pt x="2983291" y="4887309"/>
                  </a:lnTo>
                  <a:lnTo>
                    <a:pt x="3518010" y="5189204"/>
                  </a:lnTo>
                  <a:lnTo>
                    <a:pt x="3491316" y="5205399"/>
                  </a:lnTo>
                  <a:lnTo>
                    <a:pt x="3473613" y="5208974"/>
                  </a:lnTo>
                  <a:lnTo>
                    <a:pt x="3420565" y="5278174"/>
                  </a:lnTo>
                  <a:lnTo>
                    <a:pt x="2582196" y="6009864"/>
                  </a:lnTo>
                  <a:cubicBezTo>
                    <a:pt x="2551925" y="6036284"/>
                    <a:pt x="2517730" y="6055319"/>
                    <a:pt x="2481818" y="6067117"/>
                  </a:cubicBezTo>
                  <a:close/>
                  <a:moveTo>
                    <a:pt x="1851416" y="7491253"/>
                  </a:moveTo>
                  <a:cubicBezTo>
                    <a:pt x="1532311" y="7487445"/>
                    <a:pt x="1249131" y="7260182"/>
                    <a:pt x="1186542" y="6934581"/>
                  </a:cubicBezTo>
                  <a:cubicBezTo>
                    <a:pt x="1115011" y="6562464"/>
                    <a:pt x="1358683" y="6202816"/>
                    <a:pt x="1730800" y="6131285"/>
                  </a:cubicBezTo>
                  <a:cubicBezTo>
                    <a:pt x="2102915" y="6059754"/>
                    <a:pt x="2462562" y="6303426"/>
                    <a:pt x="2534095" y="6675543"/>
                  </a:cubicBezTo>
                  <a:cubicBezTo>
                    <a:pt x="2605626" y="7047659"/>
                    <a:pt x="2361954" y="7407307"/>
                    <a:pt x="1989837" y="7478839"/>
                  </a:cubicBezTo>
                  <a:cubicBezTo>
                    <a:pt x="1943323" y="7487781"/>
                    <a:pt x="1897003" y="7491797"/>
                    <a:pt x="1851416" y="7491253"/>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Tree>
    <p:extLst>
      <p:ext uri="{BB962C8B-B14F-4D97-AF65-F5344CB8AC3E}">
        <p14:creationId xmlns:p14="http://schemas.microsoft.com/office/powerpoint/2010/main" val="152879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Rounded Corners 35">
            <a:extLst>
              <a:ext uri="{FF2B5EF4-FFF2-40B4-BE49-F238E27FC236}">
                <a16:creationId xmlns:a16="http://schemas.microsoft.com/office/drawing/2014/main" xmlns="" id="{D7F32D7D-885D-46AD-BDF8-84EDC1B822B7}"/>
              </a:ext>
            </a:extLst>
          </p:cNvPr>
          <p:cNvSpPr/>
          <p:nvPr/>
        </p:nvSpPr>
        <p:spPr>
          <a:xfrm>
            <a:off x="3003397" y="1810642"/>
            <a:ext cx="8618999" cy="3236715"/>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442913" marR="941070" indent="-71438" algn="just">
              <a:lnSpc>
                <a:spcPct val="150000"/>
              </a:lnSpc>
            </a:pPr>
            <a:r>
              <a:rPr lang="en-US" sz="2600" b="1">
                <a:solidFill>
                  <a:schemeClr val="tx1"/>
                </a:solidFill>
                <a:latin typeface="Arial" panose="020B0604020202020204" pitchFamily="34" charset="0"/>
                <a:ea typeface="Arial" panose="020B0604020202020204" pitchFamily="34" charset="0"/>
                <a:cs typeface="Arial" panose="020B0604020202020204" pitchFamily="34" charset="0"/>
              </a:rPr>
              <a:t>Sau bài học này, em sẽ:</a:t>
            </a:r>
          </a:p>
          <a:p>
            <a:pPr marL="714375" marR="941070" indent="-342900" algn="just">
              <a:lnSpc>
                <a:spcPct val="150000"/>
              </a:lnSpc>
              <a:buClr>
                <a:srgbClr val="FF9900"/>
              </a:buClr>
              <a:buFont typeface="Wingdings" panose="05000000000000000000" pitchFamily="2" charset="2"/>
              <a:buChar char="§"/>
            </a:pPr>
            <a:r>
              <a:rPr lang="en-US" sz="2400" spc="5">
                <a:solidFill>
                  <a:srgbClr val="231F20"/>
                </a:solidFill>
                <a:effectLst/>
                <a:latin typeface="Arial" panose="020B0604020202020204" pitchFamily="34" charset="0"/>
                <a:ea typeface="Arial" panose="020B0604020202020204" pitchFamily="34" charset="0"/>
                <a:cs typeface="Arial" panose="020B0604020202020204" pitchFamily="34" charset="0"/>
              </a:rPr>
              <a:t>M</a:t>
            </a:r>
            <a:r>
              <a:rPr lang="en-US" sz="2400">
                <a:solidFill>
                  <a:srgbClr val="231F20"/>
                </a:solidFill>
                <a:effectLst/>
                <a:latin typeface="Arial" panose="020B0604020202020204" pitchFamily="34" charset="0"/>
                <a:ea typeface="Arial" panose="020B0604020202020204" pitchFamily="34" charset="0"/>
                <a:cs typeface="Arial" panose="020B0604020202020204" pitchFamily="34" charset="0"/>
              </a:rPr>
              <a:t>ô</a:t>
            </a:r>
            <a:r>
              <a:rPr lang="en-US" sz="2400" spc="6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2400">
                <a:solidFill>
                  <a:srgbClr val="231F20"/>
                </a:solidFill>
                <a:effectLst/>
                <a:latin typeface="Arial" panose="020B0604020202020204" pitchFamily="34" charset="0"/>
                <a:ea typeface="Arial" panose="020B0604020202020204" pitchFamily="34" charset="0"/>
                <a:cs typeface="Arial" panose="020B0604020202020204" pitchFamily="34" charset="0"/>
              </a:rPr>
              <a:t>tả</a:t>
            </a:r>
            <a:r>
              <a:rPr lang="en-US" sz="2400" spc="5">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2400">
                <a:solidFill>
                  <a:srgbClr val="231F20"/>
                </a:solidFill>
                <a:effectLst/>
                <a:latin typeface="Arial" panose="020B0604020202020204" pitchFamily="34" charset="0"/>
                <a:ea typeface="Arial" panose="020B0604020202020204" pitchFamily="34" charset="0"/>
                <a:cs typeface="Arial" panose="020B0604020202020204" pitchFamily="34" charset="0"/>
              </a:rPr>
              <a:t>được</a:t>
            </a:r>
            <a:r>
              <a:rPr lang="en-US" sz="2400" spc="-85">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2400">
                <a:solidFill>
                  <a:srgbClr val="231F20"/>
                </a:solidFill>
                <a:effectLst/>
                <a:latin typeface="Arial" panose="020B0604020202020204" pitchFamily="34" charset="0"/>
                <a:ea typeface="Arial" panose="020B0604020202020204" pitchFamily="34" charset="0"/>
                <a:cs typeface="Arial" panose="020B0604020202020204" pitchFamily="34" charset="0"/>
              </a:rPr>
              <a:t>nhiệm</a:t>
            </a:r>
            <a:r>
              <a:rPr lang="en-US" sz="2400" spc="-8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2400">
                <a:solidFill>
                  <a:srgbClr val="231F20"/>
                </a:solidFill>
                <a:effectLst/>
                <a:latin typeface="Arial" panose="020B0604020202020204" pitchFamily="34" charset="0"/>
                <a:ea typeface="Arial" panose="020B0604020202020204" pitchFamily="34" charset="0"/>
                <a:cs typeface="Arial" panose="020B0604020202020204" pitchFamily="34" charset="0"/>
              </a:rPr>
              <a:t>vụ</a:t>
            </a:r>
            <a:r>
              <a:rPr lang="en-US" sz="2400" spc="-115">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2400">
                <a:solidFill>
                  <a:srgbClr val="231F20"/>
                </a:solidFill>
                <a:effectLst/>
                <a:latin typeface="Arial" panose="020B0604020202020204" pitchFamily="34" charset="0"/>
                <a:ea typeface="Arial" panose="020B0604020202020204" pitchFamily="34" charset="0"/>
                <a:cs typeface="Arial" panose="020B0604020202020204" pitchFamily="34" charset="0"/>
              </a:rPr>
              <a:t>đ</a:t>
            </a:r>
            <a:r>
              <a:rPr lang="en-US" sz="2400" spc="-5">
                <a:solidFill>
                  <a:srgbClr val="231F20"/>
                </a:solidFill>
                <a:effectLst/>
                <a:latin typeface="Arial" panose="020B0604020202020204" pitchFamily="34" charset="0"/>
                <a:ea typeface="Arial" panose="020B0604020202020204" pitchFamily="34" charset="0"/>
                <a:cs typeface="Arial" panose="020B0604020202020204" pitchFamily="34" charset="0"/>
              </a:rPr>
              <a:t>ặ</a:t>
            </a:r>
            <a:r>
              <a:rPr lang="en-US" sz="2400">
                <a:solidFill>
                  <a:srgbClr val="231F20"/>
                </a:solidFill>
                <a:effectLst/>
                <a:latin typeface="Arial" panose="020B0604020202020204" pitchFamily="34" charset="0"/>
                <a:ea typeface="Arial" panose="020B0604020202020204" pitchFamily="34" charset="0"/>
                <a:cs typeface="Arial" panose="020B0604020202020204" pitchFamily="34" charset="0"/>
              </a:rPr>
              <a:t>t</a:t>
            </a:r>
            <a:r>
              <a:rPr lang="en-US" sz="2400" spc="-8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2400" spc="-5">
                <a:solidFill>
                  <a:srgbClr val="231F20"/>
                </a:solidFill>
                <a:effectLst/>
                <a:latin typeface="Arial" panose="020B0604020202020204" pitchFamily="34" charset="0"/>
                <a:ea typeface="Arial" panose="020B0604020202020204" pitchFamily="34" charset="0"/>
                <a:cs typeface="Arial" panose="020B0604020202020204" pitchFamily="34" charset="0"/>
              </a:rPr>
              <a:t>r</a:t>
            </a:r>
            <a:r>
              <a:rPr lang="en-US" sz="2400">
                <a:solidFill>
                  <a:srgbClr val="231F20"/>
                </a:solidFill>
                <a:effectLst/>
                <a:latin typeface="Arial" panose="020B0604020202020204" pitchFamily="34" charset="0"/>
                <a:ea typeface="Arial" panose="020B0604020202020204" pitchFamily="34" charset="0"/>
                <a:cs typeface="Arial" panose="020B0604020202020204" pitchFamily="34" charset="0"/>
              </a:rPr>
              <a:t>a</a:t>
            </a:r>
            <a:r>
              <a:rPr lang="en-US" sz="2400" spc="-75">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2400">
                <a:solidFill>
                  <a:srgbClr val="231F20"/>
                </a:solidFill>
                <a:effectLst/>
                <a:latin typeface="Arial" panose="020B0604020202020204" pitchFamily="34" charset="0"/>
                <a:ea typeface="Arial" panose="020B0604020202020204" pitchFamily="34" charset="0"/>
                <a:cs typeface="Arial" panose="020B0604020202020204" pitchFamily="34" charset="0"/>
              </a:rPr>
              <a:t>bằng</a:t>
            </a:r>
            <a:r>
              <a:rPr lang="en-US" sz="2400" spc="125">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2400">
                <a:solidFill>
                  <a:srgbClr val="231F20"/>
                </a:solidFill>
                <a:effectLst/>
                <a:latin typeface="Arial" panose="020B0604020202020204" pitchFamily="34" charset="0"/>
                <a:ea typeface="Arial" panose="020B0604020202020204" pitchFamily="34" charset="0"/>
                <a:cs typeface="Arial" panose="020B0604020202020204" pitchFamily="34" charset="0"/>
              </a:rPr>
              <a:t>cách</a:t>
            </a:r>
            <a:r>
              <a:rPr lang="en-US" sz="2400" spc="-4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2400">
                <a:solidFill>
                  <a:srgbClr val="231F20"/>
                </a:solidFill>
                <a:effectLst/>
                <a:latin typeface="Arial" panose="020B0604020202020204" pitchFamily="34" charset="0"/>
                <a:ea typeface="Arial" panose="020B0604020202020204" pitchFamily="34" charset="0"/>
                <a:cs typeface="Arial" panose="020B0604020202020204" pitchFamily="34" charset="0"/>
              </a:rPr>
              <a:t>xác</a:t>
            </a:r>
            <a:r>
              <a:rPr lang="en-US" sz="2400" spc="-9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2400">
                <a:solidFill>
                  <a:srgbClr val="231F20"/>
                </a:solidFill>
                <a:effectLst/>
                <a:latin typeface="Arial" panose="020B0604020202020204" pitchFamily="34" charset="0"/>
                <a:ea typeface="Arial" panose="020B0604020202020204" pitchFamily="34" charset="0"/>
                <a:cs typeface="Arial" panose="020B0604020202020204" pitchFamily="34" charset="0"/>
              </a:rPr>
              <a:t>định</a:t>
            </a:r>
            <a:r>
              <a:rPr lang="en-US" sz="2400" spc="-125">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2400">
                <a:solidFill>
                  <a:srgbClr val="231F20"/>
                </a:solidFill>
                <a:effectLst/>
                <a:latin typeface="Arial" panose="020B0604020202020204" pitchFamily="34" charset="0"/>
                <a:ea typeface="Arial" panose="020B0604020202020204" pitchFamily="34" charset="0"/>
                <a:cs typeface="Arial" panose="020B0604020202020204" pitchFamily="34" charset="0"/>
              </a:rPr>
              <a:t>những</a:t>
            </a:r>
            <a:r>
              <a:rPr lang="en-US" sz="2400" spc="-7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2400" spc="-5">
                <a:solidFill>
                  <a:srgbClr val="231F20"/>
                </a:solidFill>
                <a:effectLst/>
                <a:latin typeface="Arial" panose="020B0604020202020204" pitchFamily="34" charset="0"/>
                <a:ea typeface="Arial" panose="020B0604020202020204" pitchFamily="34" charset="0"/>
                <a:cs typeface="Arial" panose="020B0604020202020204" pitchFamily="34" charset="0"/>
              </a:rPr>
              <a:t>g</a:t>
            </a:r>
            <a:r>
              <a:rPr lang="en-US" sz="2400">
                <a:solidFill>
                  <a:srgbClr val="231F20"/>
                </a:solidFill>
                <a:effectLst/>
                <a:latin typeface="Arial" panose="020B0604020202020204" pitchFamily="34" charset="0"/>
                <a:ea typeface="Arial" panose="020B0604020202020204" pitchFamily="34" charset="0"/>
                <a:cs typeface="Arial" panose="020B0604020202020204" pitchFamily="34" charset="0"/>
              </a:rPr>
              <a:t>ì</a:t>
            </a:r>
            <a:r>
              <a:rPr lang="en-US" sz="2400" spc="-10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2400">
                <a:solidFill>
                  <a:srgbClr val="231F20"/>
                </a:solidFill>
                <a:effectLst/>
                <a:latin typeface="Arial" panose="020B0604020202020204" pitchFamily="34" charset="0"/>
                <a:ea typeface="Arial" panose="020B0604020202020204" pitchFamily="34" charset="0"/>
                <a:cs typeface="Arial" panose="020B0604020202020204" pitchFamily="34" charset="0"/>
              </a:rPr>
              <a:t>đã</a:t>
            </a:r>
            <a:r>
              <a:rPr lang="en-US" sz="2400" spc="-105">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2400" spc="-5">
                <a:solidFill>
                  <a:srgbClr val="231F20"/>
                </a:solidFill>
                <a:effectLst/>
                <a:latin typeface="Arial" panose="020B0604020202020204" pitchFamily="34" charset="0"/>
                <a:ea typeface="Arial" panose="020B0604020202020204" pitchFamily="34" charset="0"/>
                <a:cs typeface="Arial" panose="020B0604020202020204" pitchFamily="34" charset="0"/>
              </a:rPr>
              <a:t>c</a:t>
            </a:r>
            <a:r>
              <a:rPr lang="en-US" sz="2400" spc="-30">
                <a:solidFill>
                  <a:srgbClr val="231F20"/>
                </a:solidFill>
                <a:effectLst/>
                <a:latin typeface="Arial" panose="020B0604020202020204" pitchFamily="34" charset="0"/>
                <a:ea typeface="Arial" panose="020B0604020202020204" pitchFamily="34" charset="0"/>
                <a:cs typeface="Arial" panose="020B0604020202020204" pitchFamily="34" charset="0"/>
              </a:rPr>
              <a:t>ó</a:t>
            </a:r>
            <a:r>
              <a:rPr lang="en-US" sz="2400">
                <a:solidFill>
                  <a:srgbClr val="231F20"/>
                </a:solidFill>
                <a:effectLst/>
                <a:latin typeface="Arial" panose="020B0604020202020204" pitchFamily="34" charset="0"/>
                <a:ea typeface="Arial" panose="020B0604020202020204" pitchFamily="34" charset="0"/>
                <a:cs typeface="Arial" panose="020B0604020202020204" pitchFamily="34" charset="0"/>
              </a:rPr>
              <a:t>,</a:t>
            </a:r>
            <a:r>
              <a:rPr lang="en-US" sz="2400" spc="-125">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2400">
                <a:solidFill>
                  <a:srgbClr val="231F20"/>
                </a:solidFill>
                <a:effectLst/>
                <a:latin typeface="Arial" panose="020B0604020202020204" pitchFamily="34" charset="0"/>
                <a:ea typeface="Arial" panose="020B0604020202020204" pitchFamily="34" charset="0"/>
                <a:cs typeface="Arial" panose="020B0604020202020204" pitchFamily="34" charset="0"/>
              </a:rPr>
              <a:t>cần</a:t>
            </a:r>
            <a:r>
              <a:rPr lang="en-US" sz="2400" spc="-10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2400">
                <a:solidFill>
                  <a:srgbClr val="231F20"/>
                </a:solidFill>
                <a:effectLst/>
                <a:latin typeface="Arial" panose="020B0604020202020204" pitchFamily="34" charset="0"/>
                <a:ea typeface="Arial" panose="020B0604020202020204" pitchFamily="34" charset="0"/>
                <a:cs typeface="Arial" panose="020B0604020202020204" pitchFamily="34" charset="0"/>
              </a:rPr>
              <a:t>làm</a:t>
            </a:r>
            <a:r>
              <a:rPr lang="en-US" sz="2400" spc="-2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2400" spc="-5">
                <a:solidFill>
                  <a:srgbClr val="231F20"/>
                </a:solidFill>
                <a:effectLst/>
                <a:latin typeface="Arial" panose="020B0604020202020204" pitchFamily="34" charset="0"/>
                <a:ea typeface="Arial" panose="020B0604020202020204" pitchFamily="34" charset="0"/>
                <a:cs typeface="Arial" panose="020B0604020202020204" pitchFamily="34" charset="0"/>
              </a:rPr>
              <a:t>g</a:t>
            </a:r>
            <a:r>
              <a:rPr lang="en-US" sz="2400">
                <a:solidFill>
                  <a:srgbClr val="231F20"/>
                </a:solidFill>
                <a:effectLst/>
                <a:latin typeface="Arial" panose="020B0604020202020204" pitchFamily="34" charset="0"/>
                <a:ea typeface="Arial" panose="020B0604020202020204" pitchFamily="34" charset="0"/>
                <a:cs typeface="Arial" panose="020B0604020202020204" pitchFamily="34" charset="0"/>
              </a:rPr>
              <a:t>ì</a:t>
            </a:r>
            <a:r>
              <a:rPr lang="en-US" sz="2400" spc="-7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2400">
                <a:solidFill>
                  <a:srgbClr val="231F20"/>
                </a:solidFill>
                <a:effectLst/>
                <a:latin typeface="Arial" panose="020B0604020202020204" pitchFamily="34" charset="0"/>
                <a:ea typeface="Arial" panose="020B0604020202020204" pitchFamily="34" charset="0"/>
                <a:cs typeface="Arial" panose="020B0604020202020204" pitchFamily="34" charset="0"/>
              </a:rPr>
              <a:t>h</a:t>
            </a:r>
            <a:r>
              <a:rPr lang="en-US" sz="2400" spc="-10">
                <a:solidFill>
                  <a:srgbClr val="231F20"/>
                </a:solidFill>
                <a:effectLst/>
                <a:latin typeface="Arial" panose="020B0604020202020204" pitchFamily="34" charset="0"/>
                <a:ea typeface="Arial" panose="020B0604020202020204" pitchFamily="34" charset="0"/>
                <a:cs typeface="Arial" panose="020B0604020202020204" pitchFamily="34" charset="0"/>
              </a:rPr>
              <a:t>a</a:t>
            </a:r>
            <a:r>
              <a:rPr lang="en-US" sz="2400">
                <a:solidFill>
                  <a:srgbClr val="231F20"/>
                </a:solidFill>
                <a:effectLst/>
                <a:latin typeface="Arial" panose="020B0604020202020204" pitchFamily="34" charset="0"/>
                <a:ea typeface="Arial" panose="020B0604020202020204" pitchFamily="34" charset="0"/>
                <a:cs typeface="Arial" panose="020B0604020202020204" pitchFamily="34" charset="0"/>
              </a:rPr>
              <a:t>y cần</a:t>
            </a:r>
            <a:r>
              <a:rPr lang="en-US" sz="2400" spc="-55">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2400">
                <a:solidFill>
                  <a:srgbClr val="231F20"/>
                </a:solidFill>
                <a:effectLst/>
                <a:latin typeface="Arial" panose="020B0604020202020204" pitchFamily="34" charset="0"/>
                <a:ea typeface="Arial" panose="020B0604020202020204" pitchFamily="34" charset="0"/>
                <a:cs typeface="Arial" panose="020B0604020202020204" pitchFamily="34" charset="0"/>
              </a:rPr>
              <a:t>tạo</a:t>
            </a:r>
            <a:r>
              <a:rPr lang="en-US" sz="2400" spc="-13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2400" spc="-5">
                <a:solidFill>
                  <a:srgbClr val="231F20"/>
                </a:solidFill>
                <a:effectLst/>
                <a:latin typeface="Arial" panose="020B0604020202020204" pitchFamily="34" charset="0"/>
                <a:ea typeface="Arial" panose="020B0604020202020204" pitchFamily="34" charset="0"/>
                <a:cs typeface="Arial" panose="020B0604020202020204" pitchFamily="34" charset="0"/>
              </a:rPr>
              <a:t>r</a:t>
            </a:r>
            <a:r>
              <a:rPr lang="en-US" sz="2400">
                <a:solidFill>
                  <a:srgbClr val="231F20"/>
                </a:solidFill>
                <a:effectLst/>
                <a:latin typeface="Arial" panose="020B0604020202020204" pitchFamily="34" charset="0"/>
                <a:ea typeface="Arial" panose="020B0604020202020204" pitchFamily="34" charset="0"/>
                <a:cs typeface="Arial" panose="020B0604020202020204" pitchFamily="34" charset="0"/>
              </a:rPr>
              <a:t>a</a:t>
            </a:r>
            <a:r>
              <a:rPr lang="en-US" sz="2400" spc="-4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2400">
                <a:solidFill>
                  <a:srgbClr val="231F20"/>
                </a:solidFill>
                <a:effectLst/>
                <a:latin typeface="Arial" panose="020B0604020202020204" pitchFamily="34" charset="0"/>
                <a:ea typeface="Arial" panose="020B0604020202020204" pitchFamily="34" charset="0"/>
                <a:cs typeface="Arial" panose="020B0604020202020204" pitchFamily="34" charset="0"/>
              </a:rPr>
              <a:t>sản</a:t>
            </a:r>
            <a:r>
              <a:rPr lang="en-US" sz="2400" spc="-85">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2400">
                <a:solidFill>
                  <a:srgbClr val="231F20"/>
                </a:solidFill>
                <a:effectLst/>
                <a:latin typeface="Arial" panose="020B0604020202020204" pitchFamily="34" charset="0"/>
                <a:ea typeface="Arial" panose="020B0604020202020204" pitchFamily="34" charset="0"/>
                <a:cs typeface="Arial" panose="020B0604020202020204" pitchFamily="34" charset="0"/>
              </a:rPr>
              <a:t>phẩm</a:t>
            </a:r>
            <a:r>
              <a:rPr lang="en-US" sz="2400" spc="165">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2400">
                <a:solidFill>
                  <a:srgbClr val="231F20"/>
                </a:solidFill>
                <a:effectLst/>
                <a:latin typeface="Arial" panose="020B0604020202020204" pitchFamily="34" charset="0"/>
                <a:ea typeface="Arial" panose="020B0604020202020204" pitchFamily="34" charset="0"/>
                <a:cs typeface="Arial" panose="020B0604020202020204" pitchFamily="34" charset="0"/>
              </a:rPr>
              <a:t>nà</a:t>
            </a:r>
            <a:r>
              <a:rPr lang="en-US" sz="2400" spc="-30">
                <a:solidFill>
                  <a:srgbClr val="231F20"/>
                </a:solidFill>
                <a:effectLst/>
                <a:latin typeface="Arial" panose="020B0604020202020204" pitchFamily="34" charset="0"/>
                <a:ea typeface="Arial" panose="020B0604020202020204" pitchFamily="34" charset="0"/>
                <a:cs typeface="Arial" panose="020B0604020202020204" pitchFamily="34" charset="0"/>
              </a:rPr>
              <a:t>o</a:t>
            </a:r>
            <a:r>
              <a:rPr lang="en-US" sz="2400">
                <a:solidFill>
                  <a:srgbClr val="231F20"/>
                </a:solidFill>
                <a:effectLst/>
                <a:latin typeface="Arial" panose="020B0604020202020204" pitchFamily="34" charset="0"/>
                <a:ea typeface="Arial" panose="020B0604020202020204" pitchFamily="34" charset="0"/>
                <a:cs typeface="Arial" panose="020B0604020202020204" pitchFamily="34" charset="0"/>
              </a:rPr>
              <a:t>.</a:t>
            </a:r>
            <a:endParaRPr lang="en-US" sz="2400">
              <a:latin typeface="Arial" panose="020B0604020202020204" pitchFamily="34" charset="0"/>
              <a:ea typeface="Arial" panose="020B0604020202020204" pitchFamily="34" charset="0"/>
              <a:cs typeface="Arial" panose="020B0604020202020204" pitchFamily="34" charset="0"/>
            </a:endParaRPr>
          </a:p>
          <a:p>
            <a:pPr marL="714375" marR="941070" indent="-342900" algn="just">
              <a:lnSpc>
                <a:spcPct val="150000"/>
              </a:lnSpc>
              <a:buClr>
                <a:srgbClr val="FF9900"/>
              </a:buClr>
              <a:buFont typeface="Wingdings" panose="05000000000000000000" pitchFamily="2" charset="2"/>
              <a:buChar char="§"/>
            </a:pPr>
            <a:r>
              <a:rPr lang="en-US" sz="2400">
                <a:solidFill>
                  <a:srgbClr val="231F20"/>
                </a:solidFill>
                <a:effectLst/>
                <a:latin typeface="Arial" panose="020B0604020202020204" pitchFamily="34" charset="0"/>
                <a:ea typeface="Arial" panose="020B0604020202020204" pitchFamily="34" charset="0"/>
                <a:cs typeface="Arial" panose="020B0604020202020204" pitchFamily="34" charset="0"/>
              </a:rPr>
              <a:t>Chia</a:t>
            </a:r>
            <a:r>
              <a:rPr lang="en-US" sz="2400" spc="-2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2400">
                <a:solidFill>
                  <a:srgbClr val="231F20"/>
                </a:solidFill>
                <a:effectLst/>
                <a:latin typeface="Arial" panose="020B0604020202020204" pitchFamily="34" charset="0"/>
                <a:ea typeface="Arial" panose="020B0604020202020204" pitchFamily="34" charset="0"/>
                <a:cs typeface="Arial" panose="020B0604020202020204" pitchFamily="34" charset="0"/>
              </a:rPr>
              <a:t>được</a:t>
            </a:r>
            <a:r>
              <a:rPr lang="en-US" sz="2400" spc="-7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2400" spc="-5">
                <a:solidFill>
                  <a:srgbClr val="231F20"/>
                </a:solidFill>
                <a:effectLst/>
                <a:latin typeface="Arial" panose="020B0604020202020204" pitchFamily="34" charset="0"/>
                <a:ea typeface="Arial" panose="020B0604020202020204" pitchFamily="34" charset="0"/>
                <a:cs typeface="Arial" panose="020B0604020202020204" pitchFamily="34" charset="0"/>
              </a:rPr>
              <a:t>c</a:t>
            </a:r>
            <a:r>
              <a:rPr lang="en-US" sz="2400">
                <a:solidFill>
                  <a:srgbClr val="231F20"/>
                </a:solidFill>
                <a:effectLst/>
                <a:latin typeface="Arial" panose="020B0604020202020204" pitchFamily="34" charset="0"/>
                <a:ea typeface="Arial" panose="020B0604020202020204" pitchFamily="34" charset="0"/>
                <a:cs typeface="Arial" panose="020B0604020202020204" pitchFamily="34" charset="0"/>
              </a:rPr>
              <a:t>ông</a:t>
            </a:r>
            <a:r>
              <a:rPr lang="en-US" sz="2400" spc="155">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2400">
                <a:solidFill>
                  <a:srgbClr val="231F20"/>
                </a:solidFill>
                <a:effectLst/>
                <a:latin typeface="Arial" panose="020B0604020202020204" pitchFamily="34" charset="0"/>
                <a:ea typeface="Arial" panose="020B0604020202020204" pitchFamily="34" charset="0"/>
                <a:cs typeface="Arial" panose="020B0604020202020204" pitchFamily="34" charset="0"/>
              </a:rPr>
              <a:t>việc</a:t>
            </a:r>
            <a:r>
              <a:rPr lang="en-US" sz="2400" spc="4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2400">
                <a:solidFill>
                  <a:srgbClr val="231F20"/>
                </a:solidFill>
                <a:effectLst/>
                <a:latin typeface="Arial" panose="020B0604020202020204" pitchFamily="34" charset="0"/>
                <a:ea typeface="Arial" panose="020B0604020202020204" pitchFamily="34" charset="0"/>
                <a:cs typeface="Arial" panose="020B0604020202020204" pitchFamily="34" charset="0"/>
              </a:rPr>
              <a:t>cụ</a:t>
            </a:r>
            <a:r>
              <a:rPr lang="en-US" sz="2400" spc="2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2400">
                <a:solidFill>
                  <a:srgbClr val="231F20"/>
                </a:solidFill>
                <a:effectLst/>
                <a:latin typeface="Arial" panose="020B0604020202020204" pitchFamily="34" charset="0"/>
                <a:ea typeface="Arial" panose="020B0604020202020204" pitchFamily="34" charset="0"/>
                <a:cs typeface="Arial" panose="020B0604020202020204" pitchFamily="34" charset="0"/>
              </a:rPr>
              <a:t>thể</a:t>
            </a:r>
            <a:r>
              <a:rPr lang="en-US" sz="2400" spc="-95">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2400">
                <a:solidFill>
                  <a:srgbClr val="231F20"/>
                </a:solidFill>
                <a:effectLst/>
                <a:latin typeface="Arial" panose="020B0604020202020204" pitchFamily="34" charset="0"/>
                <a:ea typeface="Arial" panose="020B0604020202020204" pitchFamily="34" charset="0"/>
                <a:cs typeface="Arial" panose="020B0604020202020204" pitchFamily="34" charset="0"/>
              </a:rPr>
              <a:t>thành</a:t>
            </a:r>
            <a:r>
              <a:rPr lang="en-US" sz="2400" spc="-11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2400">
                <a:solidFill>
                  <a:srgbClr val="231F20"/>
                </a:solidFill>
                <a:effectLst/>
                <a:latin typeface="Arial" panose="020B0604020202020204" pitchFamily="34" charset="0"/>
                <a:ea typeface="Arial" panose="020B0604020202020204" pitchFamily="34" charset="0"/>
                <a:cs typeface="Arial" panose="020B0604020202020204" pitchFamily="34" charset="0"/>
              </a:rPr>
              <a:t>những</a:t>
            </a:r>
            <a:r>
              <a:rPr lang="en-US" sz="2400" spc="-25">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2400">
                <a:solidFill>
                  <a:srgbClr val="231F20"/>
                </a:solidFill>
                <a:effectLst/>
                <a:latin typeface="Arial" panose="020B0604020202020204" pitchFamily="34" charset="0"/>
                <a:ea typeface="Arial" panose="020B0604020202020204" pitchFamily="34" charset="0"/>
                <a:cs typeface="Arial" panose="020B0604020202020204" pitchFamily="34" charset="0"/>
              </a:rPr>
              <a:t>việc</a:t>
            </a:r>
            <a:r>
              <a:rPr lang="en-US" sz="2400" spc="-8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2400">
                <a:solidFill>
                  <a:srgbClr val="231F20"/>
                </a:solidFill>
                <a:effectLst/>
                <a:latin typeface="Arial" panose="020B0604020202020204" pitchFamily="34" charset="0"/>
                <a:ea typeface="Arial" panose="020B0604020202020204" pitchFamily="34" charset="0"/>
                <a:cs typeface="Arial" panose="020B0604020202020204" pitchFamily="34" charset="0"/>
              </a:rPr>
              <a:t>nhỏ</a:t>
            </a:r>
            <a:r>
              <a:rPr lang="en-US" sz="2400" spc="-10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2400">
                <a:solidFill>
                  <a:srgbClr val="231F20"/>
                </a:solidFill>
                <a:effectLst/>
                <a:latin typeface="Arial" panose="020B0604020202020204" pitchFamily="34" charset="0"/>
                <a:ea typeface="Arial" panose="020B0604020202020204" pitchFamily="34" charset="0"/>
                <a:cs typeface="Arial" panose="020B0604020202020204" pitchFamily="34" charset="0"/>
              </a:rPr>
              <a:t>hơn.</a:t>
            </a:r>
            <a:endParaRPr lang="en-US" sz="2400">
              <a:latin typeface="Arial" panose="020B0604020202020204" pitchFamily="34" charset="0"/>
              <a:ea typeface="Arial" panose="020B0604020202020204" pitchFamily="34" charset="0"/>
              <a:cs typeface="Arial" panose="020B0604020202020204" pitchFamily="34" charset="0"/>
            </a:endParaRPr>
          </a:p>
          <a:p>
            <a:pPr marL="714375" marR="941070" indent="-342900" algn="just">
              <a:lnSpc>
                <a:spcPct val="150000"/>
              </a:lnSpc>
              <a:buClr>
                <a:srgbClr val="FF9900"/>
              </a:buClr>
              <a:buFont typeface="Wingdings" panose="05000000000000000000" pitchFamily="2" charset="2"/>
              <a:buChar char="§"/>
            </a:pPr>
            <a:r>
              <a:rPr lang="en-US" sz="2400" spc="-10">
                <a:solidFill>
                  <a:srgbClr val="231F20"/>
                </a:solidFill>
                <a:effectLst/>
                <a:latin typeface="Arial" panose="020B0604020202020204" pitchFamily="34" charset="0"/>
                <a:ea typeface="Arial" panose="020B0604020202020204" pitchFamily="34" charset="0"/>
                <a:cs typeface="Arial" panose="020B0604020202020204" pitchFamily="34" charset="0"/>
              </a:rPr>
              <a:t>T</a:t>
            </a:r>
            <a:r>
              <a:rPr lang="en-US" sz="2400">
                <a:solidFill>
                  <a:srgbClr val="231F20"/>
                </a:solidFill>
                <a:effectLst/>
                <a:latin typeface="Arial" panose="020B0604020202020204" pitchFamily="34" charset="0"/>
                <a:ea typeface="Arial" panose="020B0604020202020204" pitchFamily="34" charset="0"/>
                <a:cs typeface="Arial" panose="020B0604020202020204" pitchFamily="34" charset="0"/>
              </a:rPr>
              <a:t>hực</a:t>
            </a:r>
            <a:r>
              <a:rPr lang="en-US" sz="2400" spc="-8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2400">
                <a:solidFill>
                  <a:srgbClr val="231F20"/>
                </a:solidFill>
                <a:effectLst/>
                <a:latin typeface="Arial" panose="020B0604020202020204" pitchFamily="34" charset="0"/>
                <a:ea typeface="Arial" panose="020B0604020202020204" pitchFamily="34" charset="0"/>
                <a:cs typeface="Arial" panose="020B0604020202020204" pitchFamily="34" charset="0"/>
              </a:rPr>
              <a:t>hiện</a:t>
            </a:r>
            <a:r>
              <a:rPr lang="en-US" sz="2400" spc="14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2400">
                <a:solidFill>
                  <a:srgbClr val="231F20"/>
                </a:solidFill>
                <a:effectLst/>
                <a:latin typeface="Arial" panose="020B0604020202020204" pitchFamily="34" charset="0"/>
                <a:ea typeface="Arial" panose="020B0604020202020204" pitchFamily="34" charset="0"/>
                <a:cs typeface="Arial" panose="020B0604020202020204" pitchFamily="34" charset="0"/>
              </a:rPr>
              <a:t>được</a:t>
            </a:r>
            <a:r>
              <a:rPr lang="en-US" sz="2400" spc="-7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2400">
                <a:solidFill>
                  <a:srgbClr val="231F20"/>
                </a:solidFill>
                <a:effectLst/>
                <a:latin typeface="Arial" panose="020B0604020202020204" pitchFamily="34" charset="0"/>
                <a:ea typeface="Arial" panose="020B0604020202020204" pitchFamily="34" charset="0"/>
                <a:cs typeface="Arial" panose="020B0604020202020204" pitchFamily="34" charset="0"/>
              </a:rPr>
              <a:t>nhiệm</a:t>
            </a:r>
            <a:r>
              <a:rPr lang="en-US" sz="2400" spc="25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2400">
                <a:solidFill>
                  <a:srgbClr val="231F20"/>
                </a:solidFill>
                <a:effectLst/>
                <a:latin typeface="Arial" panose="020B0604020202020204" pitchFamily="34" charset="0"/>
                <a:ea typeface="Arial" panose="020B0604020202020204" pitchFamily="34" charset="0"/>
                <a:cs typeface="Arial" panose="020B0604020202020204" pitchFamily="34" charset="0"/>
              </a:rPr>
              <a:t>vụ</a:t>
            </a:r>
            <a:r>
              <a:rPr lang="en-US" sz="2400" spc="-12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2400" spc="-5">
                <a:solidFill>
                  <a:srgbClr val="231F20"/>
                </a:solidFill>
                <a:effectLst/>
                <a:latin typeface="Arial" panose="020B0604020202020204" pitchFamily="34" charset="0"/>
                <a:ea typeface="Arial" panose="020B0604020202020204" pitchFamily="34" charset="0"/>
                <a:cs typeface="Arial" panose="020B0604020202020204" pitchFamily="34" charset="0"/>
              </a:rPr>
              <a:t>c</a:t>
            </a:r>
            <a:r>
              <a:rPr lang="en-US" sz="2400">
                <a:solidFill>
                  <a:srgbClr val="231F20"/>
                </a:solidFill>
                <a:effectLst/>
                <a:latin typeface="Arial" panose="020B0604020202020204" pitchFamily="34" charset="0"/>
                <a:ea typeface="Arial" panose="020B0604020202020204" pitchFamily="34" charset="0"/>
                <a:cs typeface="Arial" panose="020B0604020202020204" pitchFamily="34" charset="0"/>
              </a:rPr>
              <a:t>ó</a:t>
            </a:r>
            <a:r>
              <a:rPr lang="en-US" sz="2400" spc="95">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2400">
                <a:solidFill>
                  <a:srgbClr val="231F20"/>
                </a:solidFill>
                <a:effectLst/>
                <a:latin typeface="Arial" panose="020B0604020202020204" pitchFamily="34" charset="0"/>
                <a:ea typeface="Arial" panose="020B0604020202020204" pitchFamily="34" charset="0"/>
                <a:cs typeface="Arial" panose="020B0604020202020204" pitchFamily="34" charset="0"/>
              </a:rPr>
              <a:t>sử</a:t>
            </a:r>
            <a:r>
              <a:rPr lang="en-US" sz="2400" spc="-7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2400">
                <a:solidFill>
                  <a:srgbClr val="231F20"/>
                </a:solidFill>
                <a:effectLst/>
                <a:latin typeface="Arial" panose="020B0604020202020204" pitchFamily="34" charset="0"/>
                <a:ea typeface="Arial" panose="020B0604020202020204" pitchFamily="34" charset="0"/>
                <a:cs typeface="Arial" panose="020B0604020202020204" pitchFamily="34" charset="0"/>
              </a:rPr>
              <a:t>dụng</a:t>
            </a:r>
            <a:r>
              <a:rPr lang="en-US" sz="2400" spc="-8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2400">
                <a:solidFill>
                  <a:srgbClr val="231F20"/>
                </a:solidFill>
                <a:effectLst/>
                <a:latin typeface="Arial" panose="020B0604020202020204" pitchFamily="34" charset="0"/>
                <a:ea typeface="Arial" panose="020B0604020202020204" pitchFamily="34" charset="0"/>
                <a:cs typeface="Arial" panose="020B0604020202020204" pitchFamily="34" charset="0"/>
              </a:rPr>
              <a:t>m</a:t>
            </a:r>
            <a:r>
              <a:rPr lang="en-US" sz="2400" spc="-10">
                <a:solidFill>
                  <a:srgbClr val="231F20"/>
                </a:solidFill>
                <a:effectLst/>
                <a:latin typeface="Arial" panose="020B0604020202020204" pitchFamily="34" charset="0"/>
                <a:ea typeface="Arial" panose="020B0604020202020204" pitchFamily="34" charset="0"/>
                <a:cs typeface="Arial" panose="020B0604020202020204" pitchFamily="34" charset="0"/>
              </a:rPr>
              <a:t>á</a:t>
            </a:r>
            <a:r>
              <a:rPr lang="en-US" sz="2400">
                <a:solidFill>
                  <a:srgbClr val="231F20"/>
                </a:solidFill>
                <a:effectLst/>
                <a:latin typeface="Arial" panose="020B0604020202020204" pitchFamily="34" charset="0"/>
                <a:ea typeface="Arial" panose="020B0604020202020204" pitchFamily="34" charset="0"/>
                <a:cs typeface="Arial" panose="020B0604020202020204" pitchFamily="34" charset="0"/>
              </a:rPr>
              <a:t>y</a:t>
            </a:r>
            <a:r>
              <a:rPr lang="en-US" sz="2400" spc="-35">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2400">
                <a:solidFill>
                  <a:srgbClr val="231F20"/>
                </a:solidFill>
                <a:effectLst/>
                <a:latin typeface="Arial" panose="020B0604020202020204" pitchFamily="34" charset="0"/>
                <a:ea typeface="Arial" panose="020B0604020202020204" pitchFamily="34" charset="0"/>
                <a:cs typeface="Arial" panose="020B0604020202020204" pitchFamily="34" charset="0"/>
              </a:rPr>
              <a:t>tính.</a:t>
            </a:r>
            <a:endParaRPr lang="vi-VN" sz="2400">
              <a:effectLst/>
              <a:latin typeface="Arial" panose="020B0604020202020204" pitchFamily="34" charset="0"/>
              <a:ea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xmlns="" id="{F973E9D3-3184-49F1-81D7-A66F356C1EE3}"/>
              </a:ext>
            </a:extLst>
          </p:cNvPr>
          <p:cNvGrpSpPr/>
          <p:nvPr/>
        </p:nvGrpSpPr>
        <p:grpSpPr>
          <a:xfrm>
            <a:off x="1151044" y="930605"/>
            <a:ext cx="9720707" cy="4589593"/>
            <a:chOff x="1151044" y="1649942"/>
            <a:chExt cx="9720707" cy="4589593"/>
          </a:xfrm>
        </p:grpSpPr>
        <p:grpSp>
          <p:nvGrpSpPr>
            <p:cNvPr id="48" name="Group 2">
              <a:extLst>
                <a:ext uri="{FF2B5EF4-FFF2-40B4-BE49-F238E27FC236}">
                  <a16:creationId xmlns:a16="http://schemas.microsoft.com/office/drawing/2014/main" xmlns="" id="{E9E0AC3A-0CFE-4A4D-BC26-AF42A69780D2}"/>
                </a:ext>
              </a:extLst>
            </p:cNvPr>
            <p:cNvGrpSpPr>
              <a:grpSpLocks/>
            </p:cNvGrpSpPr>
            <p:nvPr/>
          </p:nvGrpSpPr>
          <p:grpSpPr bwMode="auto">
            <a:xfrm>
              <a:off x="1395334" y="3020430"/>
              <a:ext cx="1828267" cy="1891750"/>
              <a:chOff x="740" y="-113"/>
              <a:chExt cx="631" cy="531"/>
            </a:xfrm>
          </p:grpSpPr>
          <p:grpSp>
            <p:nvGrpSpPr>
              <p:cNvPr id="50" name="Group 3">
                <a:extLst>
                  <a:ext uri="{FF2B5EF4-FFF2-40B4-BE49-F238E27FC236}">
                    <a16:creationId xmlns:a16="http://schemas.microsoft.com/office/drawing/2014/main" xmlns="" id="{2158CA69-EF16-46E0-81AF-F998643C8F93}"/>
                  </a:ext>
                </a:extLst>
              </p:cNvPr>
              <p:cNvGrpSpPr>
                <a:grpSpLocks/>
              </p:cNvGrpSpPr>
              <p:nvPr/>
            </p:nvGrpSpPr>
            <p:grpSpPr bwMode="auto">
              <a:xfrm>
                <a:off x="840" y="-113"/>
                <a:ext cx="531" cy="531"/>
                <a:chOff x="840" y="-113"/>
                <a:chExt cx="531" cy="531"/>
              </a:xfrm>
            </p:grpSpPr>
            <p:sp>
              <p:nvSpPr>
                <p:cNvPr id="78" name="Freeform 4">
                  <a:extLst>
                    <a:ext uri="{FF2B5EF4-FFF2-40B4-BE49-F238E27FC236}">
                      <a16:creationId xmlns:a16="http://schemas.microsoft.com/office/drawing/2014/main" xmlns="" id="{064451E8-5245-4D74-8B39-0FF58B6E8F2D}"/>
                    </a:ext>
                  </a:extLst>
                </p:cNvPr>
                <p:cNvSpPr>
                  <a:spLocks/>
                </p:cNvSpPr>
                <p:nvPr/>
              </p:nvSpPr>
              <p:spPr bwMode="auto">
                <a:xfrm>
                  <a:off x="840" y="-113"/>
                  <a:ext cx="531" cy="531"/>
                </a:xfrm>
                <a:custGeom>
                  <a:avLst/>
                  <a:gdLst>
                    <a:gd name="T0" fmla="+- 0 1102 840"/>
                    <a:gd name="T1" fmla="*/ T0 w 531"/>
                    <a:gd name="T2" fmla="+- 0 -113 -113"/>
                    <a:gd name="T3" fmla="*/ -113 h 531"/>
                    <a:gd name="T4" fmla="+- 0 1036 840"/>
                    <a:gd name="T5" fmla="*/ T4 w 531"/>
                    <a:gd name="T6" fmla="+- 0 -103 -113"/>
                    <a:gd name="T7" fmla="*/ -103 h 531"/>
                    <a:gd name="T8" fmla="+- 0 976 840"/>
                    <a:gd name="T9" fmla="*/ T8 w 531"/>
                    <a:gd name="T10" fmla="+- 0 -79 -113"/>
                    <a:gd name="T11" fmla="*/ -79 h 531"/>
                    <a:gd name="T12" fmla="+- 0 924 840"/>
                    <a:gd name="T13" fmla="*/ T12 w 531"/>
                    <a:gd name="T14" fmla="+- 0 -40 -113"/>
                    <a:gd name="T15" fmla="*/ -40 h 531"/>
                    <a:gd name="T16" fmla="+- 0 883 840"/>
                    <a:gd name="T17" fmla="*/ T16 w 531"/>
                    <a:gd name="T18" fmla="+- 0 10 -113"/>
                    <a:gd name="T19" fmla="*/ 10 h 531"/>
                    <a:gd name="T20" fmla="+- 0 855 840"/>
                    <a:gd name="T21" fmla="*/ T20 w 531"/>
                    <a:gd name="T22" fmla="+- 0 71 -113"/>
                    <a:gd name="T23" fmla="*/ 71 h 531"/>
                    <a:gd name="T24" fmla="+- 0 841 840"/>
                    <a:gd name="T25" fmla="*/ T24 w 531"/>
                    <a:gd name="T26" fmla="+- 0 139 -113"/>
                    <a:gd name="T27" fmla="*/ 139 h 531"/>
                    <a:gd name="T28" fmla="+- 0 840 840"/>
                    <a:gd name="T29" fmla="*/ T28 w 531"/>
                    <a:gd name="T30" fmla="+- 0 163 -113"/>
                    <a:gd name="T31" fmla="*/ 163 h 531"/>
                    <a:gd name="T32" fmla="+- 0 842 840"/>
                    <a:gd name="T33" fmla="*/ T32 w 531"/>
                    <a:gd name="T34" fmla="+- 0 185 -113"/>
                    <a:gd name="T35" fmla="*/ 185 h 531"/>
                    <a:gd name="T36" fmla="+- 0 858 840"/>
                    <a:gd name="T37" fmla="*/ T36 w 531"/>
                    <a:gd name="T38" fmla="+- 0 248 -113"/>
                    <a:gd name="T39" fmla="*/ 248 h 531"/>
                    <a:gd name="T40" fmla="+- 0 888 840"/>
                    <a:gd name="T41" fmla="*/ T40 w 531"/>
                    <a:gd name="T42" fmla="+- 0 304 -113"/>
                    <a:gd name="T43" fmla="*/ 304 h 531"/>
                    <a:gd name="T44" fmla="+- 0 932 840"/>
                    <a:gd name="T45" fmla="*/ T44 w 531"/>
                    <a:gd name="T46" fmla="+- 0 351 -113"/>
                    <a:gd name="T47" fmla="*/ 351 h 531"/>
                    <a:gd name="T48" fmla="+- 0 987 840"/>
                    <a:gd name="T49" fmla="*/ T48 w 531"/>
                    <a:gd name="T50" fmla="+- 0 387 -113"/>
                    <a:gd name="T51" fmla="*/ 387 h 531"/>
                    <a:gd name="T52" fmla="+- 0 1051 840"/>
                    <a:gd name="T53" fmla="*/ T52 w 531"/>
                    <a:gd name="T54" fmla="+- 0 410 -113"/>
                    <a:gd name="T55" fmla="*/ 410 h 531"/>
                    <a:gd name="T56" fmla="+- 0 1124 840"/>
                    <a:gd name="T57" fmla="*/ T56 w 531"/>
                    <a:gd name="T58" fmla="+- 0 418 -113"/>
                    <a:gd name="T59" fmla="*/ 418 h 531"/>
                    <a:gd name="T60" fmla="+- 0 1147 840"/>
                    <a:gd name="T61" fmla="*/ T60 w 531"/>
                    <a:gd name="T62" fmla="+- 0 415 -113"/>
                    <a:gd name="T63" fmla="*/ 415 h 531"/>
                    <a:gd name="T64" fmla="+- 0 1211 840"/>
                    <a:gd name="T65" fmla="*/ T64 w 531"/>
                    <a:gd name="T66" fmla="+- 0 397 -113"/>
                    <a:gd name="T67" fmla="*/ 397 h 531"/>
                    <a:gd name="T68" fmla="+- 0 1267 840"/>
                    <a:gd name="T69" fmla="*/ T68 w 531"/>
                    <a:gd name="T70" fmla="+- 0 364 -113"/>
                    <a:gd name="T71" fmla="*/ 364 h 531"/>
                    <a:gd name="T72" fmla="+- 0 1314 840"/>
                    <a:gd name="T73" fmla="*/ T72 w 531"/>
                    <a:gd name="T74" fmla="+- 0 318 -113"/>
                    <a:gd name="T75" fmla="*/ 318 h 531"/>
                    <a:gd name="T76" fmla="+- 0 1348 840"/>
                    <a:gd name="T77" fmla="*/ T76 w 531"/>
                    <a:gd name="T78" fmla="+- 0 262 -113"/>
                    <a:gd name="T79" fmla="*/ 262 h 531"/>
                    <a:gd name="T80" fmla="+- 0 1367 840"/>
                    <a:gd name="T81" fmla="*/ T80 w 531"/>
                    <a:gd name="T82" fmla="+- 0 199 -113"/>
                    <a:gd name="T83" fmla="*/ 199 h 531"/>
                    <a:gd name="T84" fmla="+- 0 1371 840"/>
                    <a:gd name="T85" fmla="*/ T84 w 531"/>
                    <a:gd name="T86" fmla="+- 0 153 -113"/>
                    <a:gd name="T87" fmla="*/ 153 h 531"/>
                    <a:gd name="T88" fmla="+- 0 1371 840"/>
                    <a:gd name="T89" fmla="*/ T88 w 531"/>
                    <a:gd name="T90" fmla="+- 0 152 -113"/>
                    <a:gd name="T91" fmla="*/ 152 h 531"/>
                    <a:gd name="T92" fmla="+- 0 1370 840"/>
                    <a:gd name="T93" fmla="*/ T92 w 531"/>
                    <a:gd name="T94" fmla="+- 0 132 -113"/>
                    <a:gd name="T95" fmla="*/ 132 h 531"/>
                    <a:gd name="T96" fmla="+- 0 1368 840"/>
                    <a:gd name="T97" fmla="*/ T96 w 531"/>
                    <a:gd name="T98" fmla="+- 0 110 -113"/>
                    <a:gd name="T99" fmla="*/ 110 h 531"/>
                    <a:gd name="T100" fmla="+- 0 1349 840"/>
                    <a:gd name="T101" fmla="*/ T100 w 531"/>
                    <a:gd name="T102" fmla="+- 0 46 -113"/>
                    <a:gd name="T103" fmla="*/ 46 h 531"/>
                    <a:gd name="T104" fmla="+- 0 1315 840"/>
                    <a:gd name="T105" fmla="*/ T104 w 531"/>
                    <a:gd name="T106" fmla="+- 0 -10 -113"/>
                    <a:gd name="T107" fmla="*/ -10 h 531"/>
                    <a:gd name="T108" fmla="+- 0 1269 840"/>
                    <a:gd name="T109" fmla="*/ T108 w 531"/>
                    <a:gd name="T110" fmla="+- 0 -56 -113"/>
                    <a:gd name="T111" fmla="*/ -56 h 531"/>
                    <a:gd name="T112" fmla="+- 0 1213 840"/>
                    <a:gd name="T113" fmla="*/ T112 w 531"/>
                    <a:gd name="T114" fmla="+- 0 -89 -113"/>
                    <a:gd name="T115" fmla="*/ -89 h 531"/>
                    <a:gd name="T116" fmla="+- 0 1149 840"/>
                    <a:gd name="T117" fmla="*/ T116 w 531"/>
                    <a:gd name="T118" fmla="+- 0 -109 -113"/>
                    <a:gd name="T119" fmla="*/ -109 h 531"/>
                    <a:gd name="T120" fmla="+- 0 1126 840"/>
                    <a:gd name="T121" fmla="*/ T120 w 531"/>
                    <a:gd name="T122" fmla="+- 0 -112 -113"/>
                    <a:gd name="T123" fmla="*/ -112 h 531"/>
                    <a:gd name="T124" fmla="+- 0 1102 840"/>
                    <a:gd name="T125" fmla="*/ T124 w 531"/>
                    <a:gd name="T126" fmla="+- 0 -113 -113"/>
                    <a:gd name="T127" fmla="*/ -113 h 5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531" h="531">
                      <a:moveTo>
                        <a:pt x="262" y="0"/>
                      </a:moveTo>
                      <a:lnTo>
                        <a:pt x="196" y="10"/>
                      </a:lnTo>
                      <a:lnTo>
                        <a:pt x="136" y="34"/>
                      </a:lnTo>
                      <a:lnTo>
                        <a:pt x="84" y="73"/>
                      </a:lnTo>
                      <a:lnTo>
                        <a:pt x="43" y="123"/>
                      </a:lnTo>
                      <a:lnTo>
                        <a:pt x="15" y="184"/>
                      </a:lnTo>
                      <a:lnTo>
                        <a:pt x="1" y="252"/>
                      </a:lnTo>
                      <a:lnTo>
                        <a:pt x="0" y="276"/>
                      </a:lnTo>
                      <a:lnTo>
                        <a:pt x="2" y="298"/>
                      </a:lnTo>
                      <a:lnTo>
                        <a:pt x="18" y="361"/>
                      </a:lnTo>
                      <a:lnTo>
                        <a:pt x="48" y="417"/>
                      </a:lnTo>
                      <a:lnTo>
                        <a:pt x="92" y="464"/>
                      </a:lnTo>
                      <a:lnTo>
                        <a:pt x="147" y="500"/>
                      </a:lnTo>
                      <a:lnTo>
                        <a:pt x="211" y="523"/>
                      </a:lnTo>
                      <a:lnTo>
                        <a:pt x="284" y="531"/>
                      </a:lnTo>
                      <a:lnTo>
                        <a:pt x="307" y="528"/>
                      </a:lnTo>
                      <a:lnTo>
                        <a:pt x="371" y="510"/>
                      </a:lnTo>
                      <a:lnTo>
                        <a:pt x="427" y="477"/>
                      </a:lnTo>
                      <a:lnTo>
                        <a:pt x="474" y="431"/>
                      </a:lnTo>
                      <a:lnTo>
                        <a:pt x="508" y="375"/>
                      </a:lnTo>
                      <a:lnTo>
                        <a:pt x="527" y="312"/>
                      </a:lnTo>
                      <a:lnTo>
                        <a:pt x="531" y="266"/>
                      </a:lnTo>
                      <a:lnTo>
                        <a:pt x="531" y="265"/>
                      </a:lnTo>
                      <a:lnTo>
                        <a:pt x="530" y="245"/>
                      </a:lnTo>
                      <a:lnTo>
                        <a:pt x="528" y="223"/>
                      </a:lnTo>
                      <a:lnTo>
                        <a:pt x="509" y="159"/>
                      </a:lnTo>
                      <a:lnTo>
                        <a:pt x="475" y="103"/>
                      </a:lnTo>
                      <a:lnTo>
                        <a:pt x="429" y="57"/>
                      </a:lnTo>
                      <a:lnTo>
                        <a:pt x="373" y="24"/>
                      </a:lnTo>
                      <a:lnTo>
                        <a:pt x="309" y="4"/>
                      </a:lnTo>
                      <a:lnTo>
                        <a:pt x="286" y="1"/>
                      </a:lnTo>
                      <a:lnTo>
                        <a:pt x="262" y="0"/>
                      </a:lnTo>
                    </a:path>
                  </a:pathLst>
                </a:custGeom>
                <a:solidFill>
                  <a:srgbClr val="F1BA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nvGrpSpPr>
              <p:cNvPr id="51" name="Group 5">
                <a:extLst>
                  <a:ext uri="{FF2B5EF4-FFF2-40B4-BE49-F238E27FC236}">
                    <a16:creationId xmlns:a16="http://schemas.microsoft.com/office/drawing/2014/main" xmlns="" id="{C2C0F3A2-1EA8-4F7B-A6EB-D48CE6F121A5}"/>
                  </a:ext>
                </a:extLst>
              </p:cNvPr>
              <p:cNvGrpSpPr>
                <a:grpSpLocks/>
              </p:cNvGrpSpPr>
              <p:nvPr/>
            </p:nvGrpSpPr>
            <p:grpSpPr bwMode="auto">
              <a:xfrm>
                <a:off x="811" y="-113"/>
                <a:ext cx="531" cy="531"/>
                <a:chOff x="811" y="-113"/>
                <a:chExt cx="531" cy="531"/>
              </a:xfrm>
            </p:grpSpPr>
            <p:sp>
              <p:nvSpPr>
                <p:cNvPr id="77" name="Freeform 6">
                  <a:extLst>
                    <a:ext uri="{FF2B5EF4-FFF2-40B4-BE49-F238E27FC236}">
                      <a16:creationId xmlns:a16="http://schemas.microsoft.com/office/drawing/2014/main" xmlns="" id="{C8FD98A4-8539-49F0-B4F7-70157891C573}"/>
                    </a:ext>
                  </a:extLst>
                </p:cNvPr>
                <p:cNvSpPr>
                  <a:spLocks/>
                </p:cNvSpPr>
                <p:nvPr/>
              </p:nvSpPr>
              <p:spPr bwMode="auto">
                <a:xfrm>
                  <a:off x="811" y="-113"/>
                  <a:ext cx="531" cy="531"/>
                </a:xfrm>
                <a:custGeom>
                  <a:avLst/>
                  <a:gdLst>
                    <a:gd name="T0" fmla="+- 0 1081 811"/>
                    <a:gd name="T1" fmla="*/ T0 w 531"/>
                    <a:gd name="T2" fmla="+- 0 -113 -113"/>
                    <a:gd name="T3" fmla="*/ -113 h 531"/>
                    <a:gd name="T4" fmla="+- 0 1018 811"/>
                    <a:gd name="T5" fmla="*/ T4 w 531"/>
                    <a:gd name="T6" fmla="+- 0 -106 -113"/>
                    <a:gd name="T7" fmla="*/ -106 h 531"/>
                    <a:gd name="T8" fmla="+- 0 960 811"/>
                    <a:gd name="T9" fmla="*/ T8 w 531"/>
                    <a:gd name="T10" fmla="+- 0 -86 -113"/>
                    <a:gd name="T11" fmla="*/ -86 h 531"/>
                    <a:gd name="T12" fmla="+- 0 909 811"/>
                    <a:gd name="T13" fmla="*/ T12 w 531"/>
                    <a:gd name="T14" fmla="+- 0 -53 -113"/>
                    <a:gd name="T15" fmla="*/ -53 h 531"/>
                    <a:gd name="T16" fmla="+- 0 866 811"/>
                    <a:gd name="T17" fmla="*/ T16 w 531"/>
                    <a:gd name="T18" fmla="+- 0 -9 -113"/>
                    <a:gd name="T19" fmla="*/ -9 h 531"/>
                    <a:gd name="T20" fmla="+- 0 834 811"/>
                    <a:gd name="T21" fmla="*/ T20 w 531"/>
                    <a:gd name="T22" fmla="+- 0 45 -113"/>
                    <a:gd name="T23" fmla="*/ 45 h 531"/>
                    <a:gd name="T24" fmla="+- 0 816 811"/>
                    <a:gd name="T25" fmla="*/ T24 w 531"/>
                    <a:gd name="T26" fmla="+- 0 106 -113"/>
                    <a:gd name="T27" fmla="*/ 106 h 531"/>
                    <a:gd name="T28" fmla="+- 0 811 811"/>
                    <a:gd name="T29" fmla="*/ T28 w 531"/>
                    <a:gd name="T30" fmla="+- 0 149 -113"/>
                    <a:gd name="T31" fmla="*/ 149 h 531"/>
                    <a:gd name="T32" fmla="+- 0 812 811"/>
                    <a:gd name="T33" fmla="*/ T32 w 531"/>
                    <a:gd name="T34" fmla="+- 0 170 -113"/>
                    <a:gd name="T35" fmla="*/ 170 h 531"/>
                    <a:gd name="T36" fmla="+- 0 823 811"/>
                    <a:gd name="T37" fmla="*/ T36 w 531"/>
                    <a:gd name="T38" fmla="+- 0 231 -113"/>
                    <a:gd name="T39" fmla="*/ 231 h 531"/>
                    <a:gd name="T40" fmla="+- 0 848 811"/>
                    <a:gd name="T41" fmla="*/ T40 w 531"/>
                    <a:gd name="T42" fmla="+- 0 287 -113"/>
                    <a:gd name="T43" fmla="*/ 287 h 531"/>
                    <a:gd name="T44" fmla="+- 0 885 811"/>
                    <a:gd name="T45" fmla="*/ T44 w 531"/>
                    <a:gd name="T46" fmla="+- 0 336 -113"/>
                    <a:gd name="T47" fmla="*/ 336 h 531"/>
                    <a:gd name="T48" fmla="+- 0 932 811"/>
                    <a:gd name="T49" fmla="*/ T48 w 531"/>
                    <a:gd name="T50" fmla="+- 0 376 -113"/>
                    <a:gd name="T51" fmla="*/ 376 h 531"/>
                    <a:gd name="T52" fmla="+- 0 988 811"/>
                    <a:gd name="T53" fmla="*/ T52 w 531"/>
                    <a:gd name="T54" fmla="+- 0 403 -113"/>
                    <a:gd name="T55" fmla="*/ 403 h 531"/>
                    <a:gd name="T56" fmla="+- 0 1052 811"/>
                    <a:gd name="T57" fmla="*/ T56 w 531"/>
                    <a:gd name="T58" fmla="+- 0 417 -113"/>
                    <a:gd name="T59" fmla="*/ 417 h 531"/>
                    <a:gd name="T60" fmla="+- 0 1073 811"/>
                    <a:gd name="T61" fmla="*/ T60 w 531"/>
                    <a:gd name="T62" fmla="+- 0 419 -113"/>
                    <a:gd name="T63" fmla="*/ 419 h 531"/>
                    <a:gd name="T64" fmla="+- 0 1094 811"/>
                    <a:gd name="T65" fmla="*/ T64 w 531"/>
                    <a:gd name="T66" fmla="+- 0 418 -113"/>
                    <a:gd name="T67" fmla="*/ 418 h 531"/>
                    <a:gd name="T68" fmla="+- 0 1155 811"/>
                    <a:gd name="T69" fmla="*/ T68 w 531"/>
                    <a:gd name="T70" fmla="+- 0 407 -113"/>
                    <a:gd name="T71" fmla="*/ 407 h 531"/>
                    <a:gd name="T72" fmla="+- 0 1211 811"/>
                    <a:gd name="T73" fmla="*/ T72 w 531"/>
                    <a:gd name="T74" fmla="+- 0 382 -113"/>
                    <a:gd name="T75" fmla="*/ 382 h 531"/>
                    <a:gd name="T76" fmla="+- 0 1260 811"/>
                    <a:gd name="T77" fmla="*/ T76 w 531"/>
                    <a:gd name="T78" fmla="+- 0 345 -113"/>
                    <a:gd name="T79" fmla="*/ 345 h 531"/>
                    <a:gd name="T80" fmla="+- 0 1300 811"/>
                    <a:gd name="T81" fmla="*/ T80 w 531"/>
                    <a:gd name="T82" fmla="+- 0 298 -113"/>
                    <a:gd name="T83" fmla="*/ 298 h 531"/>
                    <a:gd name="T84" fmla="+- 0 1327 811"/>
                    <a:gd name="T85" fmla="*/ T84 w 531"/>
                    <a:gd name="T86" fmla="+- 0 242 -113"/>
                    <a:gd name="T87" fmla="*/ 242 h 531"/>
                    <a:gd name="T88" fmla="+- 0 1341 811"/>
                    <a:gd name="T89" fmla="*/ T88 w 531"/>
                    <a:gd name="T90" fmla="+- 0 178 -113"/>
                    <a:gd name="T91" fmla="*/ 178 h 531"/>
                    <a:gd name="T92" fmla="+- 0 1343 811"/>
                    <a:gd name="T93" fmla="*/ T92 w 531"/>
                    <a:gd name="T94" fmla="+- 0 157 -113"/>
                    <a:gd name="T95" fmla="*/ 157 h 531"/>
                    <a:gd name="T96" fmla="+- 0 1342 811"/>
                    <a:gd name="T97" fmla="*/ T96 w 531"/>
                    <a:gd name="T98" fmla="+- 0 136 -113"/>
                    <a:gd name="T99" fmla="*/ 136 h 531"/>
                    <a:gd name="T100" fmla="+- 0 1331 811"/>
                    <a:gd name="T101" fmla="*/ T100 w 531"/>
                    <a:gd name="T102" fmla="+- 0 75 -113"/>
                    <a:gd name="T103" fmla="*/ 75 h 531"/>
                    <a:gd name="T104" fmla="+- 0 1306 811"/>
                    <a:gd name="T105" fmla="*/ T104 w 531"/>
                    <a:gd name="T106" fmla="+- 0 18 -113"/>
                    <a:gd name="T107" fmla="*/ 18 h 531"/>
                    <a:gd name="T108" fmla="+- 0 1269 811"/>
                    <a:gd name="T109" fmla="*/ T108 w 531"/>
                    <a:gd name="T110" fmla="+- 0 -30 -113"/>
                    <a:gd name="T111" fmla="*/ -30 h 531"/>
                    <a:gd name="T112" fmla="+- 0 1222 811"/>
                    <a:gd name="T113" fmla="*/ T112 w 531"/>
                    <a:gd name="T114" fmla="+- 0 -70 -113"/>
                    <a:gd name="T115" fmla="*/ -70 h 531"/>
                    <a:gd name="T116" fmla="+- 0 1166 811"/>
                    <a:gd name="T117" fmla="*/ T116 w 531"/>
                    <a:gd name="T118" fmla="+- 0 -97 -113"/>
                    <a:gd name="T119" fmla="*/ -97 h 531"/>
                    <a:gd name="T120" fmla="+- 0 1102 811"/>
                    <a:gd name="T121" fmla="*/ T120 w 531"/>
                    <a:gd name="T122" fmla="+- 0 -111 -113"/>
                    <a:gd name="T123" fmla="*/ -111 h 531"/>
                    <a:gd name="T124" fmla="+- 0 1081 811"/>
                    <a:gd name="T125" fmla="*/ T124 w 531"/>
                    <a:gd name="T126" fmla="+- 0 -113 -113"/>
                    <a:gd name="T127" fmla="*/ -113 h 5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531" h="531">
                      <a:moveTo>
                        <a:pt x="270" y="0"/>
                      </a:moveTo>
                      <a:lnTo>
                        <a:pt x="207" y="7"/>
                      </a:lnTo>
                      <a:lnTo>
                        <a:pt x="149" y="27"/>
                      </a:lnTo>
                      <a:lnTo>
                        <a:pt x="98" y="60"/>
                      </a:lnTo>
                      <a:lnTo>
                        <a:pt x="55" y="104"/>
                      </a:lnTo>
                      <a:lnTo>
                        <a:pt x="23" y="158"/>
                      </a:lnTo>
                      <a:lnTo>
                        <a:pt x="5" y="219"/>
                      </a:lnTo>
                      <a:lnTo>
                        <a:pt x="0" y="262"/>
                      </a:lnTo>
                      <a:lnTo>
                        <a:pt x="1" y="283"/>
                      </a:lnTo>
                      <a:lnTo>
                        <a:pt x="12" y="344"/>
                      </a:lnTo>
                      <a:lnTo>
                        <a:pt x="37" y="400"/>
                      </a:lnTo>
                      <a:lnTo>
                        <a:pt x="74" y="449"/>
                      </a:lnTo>
                      <a:lnTo>
                        <a:pt x="121" y="489"/>
                      </a:lnTo>
                      <a:lnTo>
                        <a:pt x="177" y="516"/>
                      </a:lnTo>
                      <a:lnTo>
                        <a:pt x="241" y="530"/>
                      </a:lnTo>
                      <a:lnTo>
                        <a:pt x="262" y="532"/>
                      </a:lnTo>
                      <a:lnTo>
                        <a:pt x="283" y="531"/>
                      </a:lnTo>
                      <a:lnTo>
                        <a:pt x="344" y="520"/>
                      </a:lnTo>
                      <a:lnTo>
                        <a:pt x="400" y="495"/>
                      </a:lnTo>
                      <a:lnTo>
                        <a:pt x="449" y="458"/>
                      </a:lnTo>
                      <a:lnTo>
                        <a:pt x="489" y="411"/>
                      </a:lnTo>
                      <a:lnTo>
                        <a:pt x="516" y="355"/>
                      </a:lnTo>
                      <a:lnTo>
                        <a:pt x="530" y="291"/>
                      </a:lnTo>
                      <a:lnTo>
                        <a:pt x="532" y="270"/>
                      </a:lnTo>
                      <a:lnTo>
                        <a:pt x="531" y="249"/>
                      </a:lnTo>
                      <a:lnTo>
                        <a:pt x="520" y="188"/>
                      </a:lnTo>
                      <a:lnTo>
                        <a:pt x="495" y="131"/>
                      </a:lnTo>
                      <a:lnTo>
                        <a:pt x="458" y="83"/>
                      </a:lnTo>
                      <a:lnTo>
                        <a:pt x="411" y="43"/>
                      </a:lnTo>
                      <a:lnTo>
                        <a:pt x="355" y="16"/>
                      </a:lnTo>
                      <a:lnTo>
                        <a:pt x="291" y="2"/>
                      </a:lnTo>
                      <a:lnTo>
                        <a:pt x="270" y="0"/>
                      </a:lnTo>
                    </a:path>
                  </a:pathLst>
                </a:custGeom>
                <a:solidFill>
                  <a:srgbClr val="FFFC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nvGrpSpPr>
              <p:cNvPr id="52" name="Group 7">
                <a:extLst>
                  <a:ext uri="{FF2B5EF4-FFF2-40B4-BE49-F238E27FC236}">
                    <a16:creationId xmlns:a16="http://schemas.microsoft.com/office/drawing/2014/main" xmlns="" id="{65402A7A-FBD1-47EB-9F90-17957AF0D6BF}"/>
                  </a:ext>
                </a:extLst>
              </p:cNvPr>
              <p:cNvGrpSpPr>
                <a:grpSpLocks/>
              </p:cNvGrpSpPr>
              <p:nvPr/>
            </p:nvGrpSpPr>
            <p:grpSpPr bwMode="auto">
              <a:xfrm>
                <a:off x="855" y="-69"/>
                <a:ext cx="363" cy="445"/>
                <a:chOff x="855" y="-69"/>
                <a:chExt cx="363" cy="445"/>
              </a:xfrm>
            </p:grpSpPr>
            <p:sp>
              <p:nvSpPr>
                <p:cNvPr id="76" name="Freeform 8">
                  <a:extLst>
                    <a:ext uri="{FF2B5EF4-FFF2-40B4-BE49-F238E27FC236}">
                      <a16:creationId xmlns:a16="http://schemas.microsoft.com/office/drawing/2014/main" xmlns="" id="{A436CF82-9BD5-4C5E-8643-6EF4D2B7F323}"/>
                    </a:ext>
                  </a:extLst>
                </p:cNvPr>
                <p:cNvSpPr>
                  <a:spLocks/>
                </p:cNvSpPr>
                <p:nvPr/>
              </p:nvSpPr>
              <p:spPr bwMode="auto">
                <a:xfrm>
                  <a:off x="855" y="-69"/>
                  <a:ext cx="363" cy="445"/>
                </a:xfrm>
                <a:custGeom>
                  <a:avLst/>
                  <a:gdLst>
                    <a:gd name="T0" fmla="+- 0 1077 855"/>
                    <a:gd name="T1" fmla="*/ T0 w 363"/>
                    <a:gd name="T2" fmla="+- 0 -69 -69"/>
                    <a:gd name="T3" fmla="*/ -69 h 445"/>
                    <a:gd name="T4" fmla="+- 0 1010 855"/>
                    <a:gd name="T5" fmla="*/ T4 w 363"/>
                    <a:gd name="T6" fmla="+- 0 -59 -69"/>
                    <a:gd name="T7" fmla="*/ -59 h 445"/>
                    <a:gd name="T8" fmla="+- 0 951 855"/>
                    <a:gd name="T9" fmla="*/ T8 w 363"/>
                    <a:gd name="T10" fmla="+- 0 -30 -69"/>
                    <a:gd name="T11" fmla="*/ -30 h 445"/>
                    <a:gd name="T12" fmla="+- 0 903 855"/>
                    <a:gd name="T13" fmla="*/ T12 w 363"/>
                    <a:gd name="T14" fmla="+- 0 14 -69"/>
                    <a:gd name="T15" fmla="*/ 14 h 445"/>
                    <a:gd name="T16" fmla="+- 0 870 855"/>
                    <a:gd name="T17" fmla="*/ T16 w 363"/>
                    <a:gd name="T18" fmla="+- 0 71 -69"/>
                    <a:gd name="T19" fmla="*/ 71 h 445"/>
                    <a:gd name="T20" fmla="+- 0 855 855"/>
                    <a:gd name="T21" fmla="*/ T20 w 363"/>
                    <a:gd name="T22" fmla="+- 0 136 -69"/>
                    <a:gd name="T23" fmla="*/ 136 h 445"/>
                    <a:gd name="T24" fmla="+- 0 856 855"/>
                    <a:gd name="T25" fmla="*/ T24 w 363"/>
                    <a:gd name="T26" fmla="+- 0 161 -69"/>
                    <a:gd name="T27" fmla="*/ 161 h 445"/>
                    <a:gd name="T28" fmla="+- 0 872 855"/>
                    <a:gd name="T29" fmla="*/ T28 w 363"/>
                    <a:gd name="T30" fmla="+- 0 230 -69"/>
                    <a:gd name="T31" fmla="*/ 230 h 445"/>
                    <a:gd name="T32" fmla="+- 0 903 855"/>
                    <a:gd name="T33" fmla="*/ T32 w 363"/>
                    <a:gd name="T34" fmla="+- 0 289 -69"/>
                    <a:gd name="T35" fmla="*/ 289 h 445"/>
                    <a:gd name="T36" fmla="+- 0 949 855"/>
                    <a:gd name="T37" fmla="*/ T36 w 363"/>
                    <a:gd name="T38" fmla="+- 0 334 -69"/>
                    <a:gd name="T39" fmla="*/ 334 h 445"/>
                    <a:gd name="T40" fmla="+- 0 1005 855"/>
                    <a:gd name="T41" fmla="*/ T40 w 363"/>
                    <a:gd name="T42" fmla="+- 0 363 -69"/>
                    <a:gd name="T43" fmla="*/ 363 h 445"/>
                    <a:gd name="T44" fmla="+- 0 1069 855"/>
                    <a:gd name="T45" fmla="*/ T44 w 363"/>
                    <a:gd name="T46" fmla="+- 0 375 -69"/>
                    <a:gd name="T47" fmla="*/ 375 h 445"/>
                    <a:gd name="T48" fmla="+- 0 1093 855"/>
                    <a:gd name="T49" fmla="*/ T48 w 363"/>
                    <a:gd name="T50" fmla="+- 0 374 -69"/>
                    <a:gd name="T51" fmla="*/ 374 h 445"/>
                    <a:gd name="T52" fmla="+- 0 1160 855"/>
                    <a:gd name="T53" fmla="*/ T52 w 363"/>
                    <a:gd name="T54" fmla="+- 0 358 -69"/>
                    <a:gd name="T55" fmla="*/ 358 h 445"/>
                    <a:gd name="T56" fmla="+- 0 1216 855"/>
                    <a:gd name="T57" fmla="*/ T56 w 363"/>
                    <a:gd name="T58" fmla="+- 0 325 -69"/>
                    <a:gd name="T59" fmla="*/ 325 h 445"/>
                    <a:gd name="T60" fmla="+- 0 1077 855"/>
                    <a:gd name="T61" fmla="*/ T60 w 363"/>
                    <a:gd name="T62" fmla="+- 0 325 -69"/>
                    <a:gd name="T63" fmla="*/ 325 h 445"/>
                    <a:gd name="T64" fmla="+- 0 1054 855"/>
                    <a:gd name="T65" fmla="*/ T64 w 363"/>
                    <a:gd name="T66" fmla="+- 0 323 -69"/>
                    <a:gd name="T67" fmla="*/ 323 h 445"/>
                    <a:gd name="T68" fmla="+- 0 991 855"/>
                    <a:gd name="T69" fmla="*/ T68 w 363"/>
                    <a:gd name="T70" fmla="+- 0 302 -69"/>
                    <a:gd name="T71" fmla="*/ 302 h 445"/>
                    <a:gd name="T72" fmla="+- 0 942 855"/>
                    <a:gd name="T73" fmla="*/ T72 w 363"/>
                    <a:gd name="T74" fmla="+- 0 260 -69"/>
                    <a:gd name="T75" fmla="*/ 260 h 445"/>
                    <a:gd name="T76" fmla="+- 0 912 855"/>
                    <a:gd name="T77" fmla="*/ T76 w 363"/>
                    <a:gd name="T78" fmla="+- 0 202 -69"/>
                    <a:gd name="T79" fmla="*/ 202 h 445"/>
                    <a:gd name="T80" fmla="+- 0 905 855"/>
                    <a:gd name="T81" fmla="*/ T80 w 363"/>
                    <a:gd name="T82" fmla="+- 0 157 -69"/>
                    <a:gd name="T83" fmla="*/ 157 h 445"/>
                    <a:gd name="T84" fmla="+- 0 906 855"/>
                    <a:gd name="T85" fmla="*/ T84 w 363"/>
                    <a:gd name="T86" fmla="+- 0 133 -69"/>
                    <a:gd name="T87" fmla="*/ 133 h 445"/>
                    <a:gd name="T88" fmla="+- 0 927 855"/>
                    <a:gd name="T89" fmla="*/ T88 w 363"/>
                    <a:gd name="T90" fmla="+- 0 69 -69"/>
                    <a:gd name="T91" fmla="*/ 69 h 445"/>
                    <a:gd name="T92" fmla="+- 0 969 855"/>
                    <a:gd name="T93" fmla="*/ T92 w 363"/>
                    <a:gd name="T94" fmla="+- 0 19 -69"/>
                    <a:gd name="T95" fmla="*/ 19 h 445"/>
                    <a:gd name="T96" fmla="+- 0 1026 855"/>
                    <a:gd name="T97" fmla="*/ T96 w 363"/>
                    <a:gd name="T98" fmla="+- 0 -11 -69"/>
                    <a:gd name="T99" fmla="*/ -11 h 445"/>
                    <a:gd name="T100" fmla="+- 0 1070 855"/>
                    <a:gd name="T101" fmla="*/ T100 w 363"/>
                    <a:gd name="T102" fmla="+- 0 -19 -69"/>
                    <a:gd name="T103" fmla="*/ -19 h 445"/>
                    <a:gd name="T104" fmla="+- 0 1218 855"/>
                    <a:gd name="T105" fmla="*/ T104 w 363"/>
                    <a:gd name="T106" fmla="+- 0 -19 -69"/>
                    <a:gd name="T107" fmla="*/ -19 h 445"/>
                    <a:gd name="T108" fmla="+- 0 1216 855"/>
                    <a:gd name="T109" fmla="*/ T108 w 363"/>
                    <a:gd name="T110" fmla="+- 0 -21 -69"/>
                    <a:gd name="T111" fmla="*/ -21 h 445"/>
                    <a:gd name="T112" fmla="+- 0 1160 855"/>
                    <a:gd name="T113" fmla="*/ T112 w 363"/>
                    <a:gd name="T114" fmla="+- 0 -54 -69"/>
                    <a:gd name="T115" fmla="*/ -54 h 445"/>
                    <a:gd name="T116" fmla="+- 0 1094 855"/>
                    <a:gd name="T117" fmla="*/ T116 w 363"/>
                    <a:gd name="T118" fmla="+- 0 -69 -69"/>
                    <a:gd name="T119" fmla="*/ -69 h 445"/>
                    <a:gd name="T120" fmla="+- 0 1077 855"/>
                    <a:gd name="T121" fmla="*/ T120 w 363"/>
                    <a:gd name="T122" fmla="+- 0 -69 -69"/>
                    <a:gd name="T123" fmla="*/ -69 h 44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363" h="445">
                      <a:moveTo>
                        <a:pt x="222" y="0"/>
                      </a:moveTo>
                      <a:lnTo>
                        <a:pt x="155" y="10"/>
                      </a:lnTo>
                      <a:lnTo>
                        <a:pt x="96" y="39"/>
                      </a:lnTo>
                      <a:lnTo>
                        <a:pt x="48" y="83"/>
                      </a:lnTo>
                      <a:lnTo>
                        <a:pt x="15" y="140"/>
                      </a:lnTo>
                      <a:lnTo>
                        <a:pt x="0" y="205"/>
                      </a:lnTo>
                      <a:lnTo>
                        <a:pt x="1" y="230"/>
                      </a:lnTo>
                      <a:lnTo>
                        <a:pt x="17" y="299"/>
                      </a:lnTo>
                      <a:lnTo>
                        <a:pt x="48" y="358"/>
                      </a:lnTo>
                      <a:lnTo>
                        <a:pt x="94" y="403"/>
                      </a:lnTo>
                      <a:lnTo>
                        <a:pt x="150" y="432"/>
                      </a:lnTo>
                      <a:lnTo>
                        <a:pt x="214" y="444"/>
                      </a:lnTo>
                      <a:lnTo>
                        <a:pt x="238" y="443"/>
                      </a:lnTo>
                      <a:lnTo>
                        <a:pt x="305" y="427"/>
                      </a:lnTo>
                      <a:lnTo>
                        <a:pt x="361" y="394"/>
                      </a:lnTo>
                      <a:lnTo>
                        <a:pt x="222" y="394"/>
                      </a:lnTo>
                      <a:lnTo>
                        <a:pt x="199" y="392"/>
                      </a:lnTo>
                      <a:lnTo>
                        <a:pt x="136" y="371"/>
                      </a:lnTo>
                      <a:lnTo>
                        <a:pt x="87" y="329"/>
                      </a:lnTo>
                      <a:lnTo>
                        <a:pt x="57" y="271"/>
                      </a:lnTo>
                      <a:lnTo>
                        <a:pt x="50" y="226"/>
                      </a:lnTo>
                      <a:lnTo>
                        <a:pt x="51" y="202"/>
                      </a:lnTo>
                      <a:lnTo>
                        <a:pt x="72" y="138"/>
                      </a:lnTo>
                      <a:lnTo>
                        <a:pt x="114" y="88"/>
                      </a:lnTo>
                      <a:lnTo>
                        <a:pt x="171" y="58"/>
                      </a:lnTo>
                      <a:lnTo>
                        <a:pt x="215" y="50"/>
                      </a:lnTo>
                      <a:lnTo>
                        <a:pt x="363" y="50"/>
                      </a:lnTo>
                      <a:lnTo>
                        <a:pt x="361" y="48"/>
                      </a:lnTo>
                      <a:lnTo>
                        <a:pt x="305" y="15"/>
                      </a:lnTo>
                      <a:lnTo>
                        <a:pt x="239" y="0"/>
                      </a:lnTo>
                      <a:lnTo>
                        <a:pt x="222" y="0"/>
                      </a:lnTo>
                    </a:path>
                  </a:pathLst>
                </a:custGeom>
                <a:solidFill>
                  <a:srgbClr val="F159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nvGrpSpPr>
              <p:cNvPr id="53" name="Group 52">
                <a:extLst>
                  <a:ext uri="{FF2B5EF4-FFF2-40B4-BE49-F238E27FC236}">
                    <a16:creationId xmlns:a16="http://schemas.microsoft.com/office/drawing/2014/main" xmlns="" id="{D98B13B2-DB64-470D-A27E-817BE023432C}"/>
                  </a:ext>
                </a:extLst>
              </p:cNvPr>
              <p:cNvGrpSpPr>
                <a:grpSpLocks/>
              </p:cNvGrpSpPr>
              <p:nvPr/>
            </p:nvGrpSpPr>
            <p:grpSpPr bwMode="auto">
              <a:xfrm>
                <a:off x="1070" y="-19"/>
                <a:ext cx="229" cy="344"/>
                <a:chOff x="1070" y="-19"/>
                <a:chExt cx="229" cy="344"/>
              </a:xfrm>
            </p:grpSpPr>
            <p:sp>
              <p:nvSpPr>
                <p:cNvPr id="75" name="Freeform 10">
                  <a:extLst>
                    <a:ext uri="{FF2B5EF4-FFF2-40B4-BE49-F238E27FC236}">
                      <a16:creationId xmlns:a16="http://schemas.microsoft.com/office/drawing/2014/main" xmlns="" id="{350231D8-DE71-4994-A294-1B7E0566E7FF}"/>
                    </a:ext>
                  </a:extLst>
                </p:cNvPr>
                <p:cNvSpPr>
                  <a:spLocks/>
                </p:cNvSpPr>
                <p:nvPr/>
              </p:nvSpPr>
              <p:spPr bwMode="auto">
                <a:xfrm>
                  <a:off x="1070" y="-19"/>
                  <a:ext cx="229" cy="344"/>
                </a:xfrm>
                <a:custGeom>
                  <a:avLst/>
                  <a:gdLst>
                    <a:gd name="T0" fmla="+- 0 1218 1070"/>
                    <a:gd name="T1" fmla="*/ T0 w 229"/>
                    <a:gd name="T2" fmla="+- 0 -19 -19"/>
                    <a:gd name="T3" fmla="*/ -19 h 344"/>
                    <a:gd name="T4" fmla="+- 0 1070 1070"/>
                    <a:gd name="T5" fmla="*/ T4 w 229"/>
                    <a:gd name="T6" fmla="+- 0 -19 -19"/>
                    <a:gd name="T7" fmla="*/ -19 h 344"/>
                    <a:gd name="T8" fmla="+- 0 1094 1070"/>
                    <a:gd name="T9" fmla="*/ T8 w 229"/>
                    <a:gd name="T10" fmla="+- 0 -18 -19"/>
                    <a:gd name="T11" fmla="*/ -18 h 344"/>
                    <a:gd name="T12" fmla="+- 0 1117 1070"/>
                    <a:gd name="T13" fmla="*/ T12 w 229"/>
                    <a:gd name="T14" fmla="+- 0 -13 -19"/>
                    <a:gd name="T15" fmla="*/ -13 h 344"/>
                    <a:gd name="T16" fmla="+- 0 1178 1070"/>
                    <a:gd name="T17" fmla="*/ T16 w 229"/>
                    <a:gd name="T18" fmla="+- 0 15 -19"/>
                    <a:gd name="T19" fmla="*/ 15 h 344"/>
                    <a:gd name="T20" fmla="+- 0 1222 1070"/>
                    <a:gd name="T21" fmla="*/ T20 w 229"/>
                    <a:gd name="T22" fmla="+- 0 61 -19"/>
                    <a:gd name="T23" fmla="*/ 61 h 344"/>
                    <a:gd name="T24" fmla="+- 0 1246 1070"/>
                    <a:gd name="T25" fmla="*/ T24 w 229"/>
                    <a:gd name="T26" fmla="+- 0 121 -19"/>
                    <a:gd name="T27" fmla="*/ 121 h 344"/>
                    <a:gd name="T28" fmla="+- 0 1249 1070"/>
                    <a:gd name="T29" fmla="*/ T28 w 229"/>
                    <a:gd name="T30" fmla="+- 0 143 -19"/>
                    <a:gd name="T31" fmla="*/ 143 h 344"/>
                    <a:gd name="T32" fmla="+- 0 1247 1070"/>
                    <a:gd name="T33" fmla="*/ T32 w 229"/>
                    <a:gd name="T34" fmla="+- 0 168 -19"/>
                    <a:gd name="T35" fmla="*/ 168 h 344"/>
                    <a:gd name="T36" fmla="+- 0 1227 1070"/>
                    <a:gd name="T37" fmla="*/ T36 w 229"/>
                    <a:gd name="T38" fmla="+- 0 234 -19"/>
                    <a:gd name="T39" fmla="*/ 234 h 344"/>
                    <a:gd name="T40" fmla="+- 0 1187 1070"/>
                    <a:gd name="T41" fmla="*/ T40 w 229"/>
                    <a:gd name="T42" fmla="+- 0 284 -19"/>
                    <a:gd name="T43" fmla="*/ 284 h 344"/>
                    <a:gd name="T44" fmla="+- 0 1132 1070"/>
                    <a:gd name="T45" fmla="*/ T44 w 229"/>
                    <a:gd name="T46" fmla="+- 0 316 -19"/>
                    <a:gd name="T47" fmla="*/ 316 h 344"/>
                    <a:gd name="T48" fmla="+- 0 1077 1070"/>
                    <a:gd name="T49" fmla="*/ T48 w 229"/>
                    <a:gd name="T50" fmla="+- 0 325 -19"/>
                    <a:gd name="T51" fmla="*/ 325 h 344"/>
                    <a:gd name="T52" fmla="+- 0 1216 1070"/>
                    <a:gd name="T53" fmla="*/ T52 w 229"/>
                    <a:gd name="T54" fmla="+- 0 325 -19"/>
                    <a:gd name="T55" fmla="*/ 325 h 344"/>
                    <a:gd name="T56" fmla="+- 0 1261 1070"/>
                    <a:gd name="T57" fmla="*/ T56 w 229"/>
                    <a:gd name="T58" fmla="+- 0 277 -19"/>
                    <a:gd name="T59" fmla="*/ 277 h 344"/>
                    <a:gd name="T60" fmla="+- 0 1289 1070"/>
                    <a:gd name="T61" fmla="*/ T60 w 229"/>
                    <a:gd name="T62" fmla="+- 0 219 -19"/>
                    <a:gd name="T63" fmla="*/ 219 h 344"/>
                    <a:gd name="T64" fmla="+- 0 1299 1070"/>
                    <a:gd name="T65" fmla="*/ T64 w 229"/>
                    <a:gd name="T66" fmla="+- 0 153 -19"/>
                    <a:gd name="T67" fmla="*/ 153 h 344"/>
                    <a:gd name="T68" fmla="+- 0 1298 1070"/>
                    <a:gd name="T69" fmla="*/ T68 w 229"/>
                    <a:gd name="T70" fmla="+- 0 130 -19"/>
                    <a:gd name="T71" fmla="*/ 130 h 344"/>
                    <a:gd name="T72" fmla="+- 0 1281 1070"/>
                    <a:gd name="T73" fmla="*/ T72 w 229"/>
                    <a:gd name="T74" fmla="+- 0 65 -19"/>
                    <a:gd name="T75" fmla="*/ 65 h 344"/>
                    <a:gd name="T76" fmla="+- 0 1247 1070"/>
                    <a:gd name="T77" fmla="*/ T76 w 229"/>
                    <a:gd name="T78" fmla="+- 0 10 -19"/>
                    <a:gd name="T79" fmla="*/ 10 h 344"/>
                    <a:gd name="T80" fmla="+- 0 1232 1070"/>
                    <a:gd name="T81" fmla="*/ T80 w 229"/>
                    <a:gd name="T82" fmla="+- 0 -6 -19"/>
                    <a:gd name="T83" fmla="*/ -6 h 344"/>
                    <a:gd name="T84" fmla="+- 0 1218 1070"/>
                    <a:gd name="T85" fmla="*/ T84 w 229"/>
                    <a:gd name="T86" fmla="+- 0 -19 -19"/>
                    <a:gd name="T87" fmla="*/ -19 h 3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229" h="344">
                      <a:moveTo>
                        <a:pt x="148" y="0"/>
                      </a:moveTo>
                      <a:lnTo>
                        <a:pt x="0" y="0"/>
                      </a:lnTo>
                      <a:lnTo>
                        <a:pt x="24" y="1"/>
                      </a:lnTo>
                      <a:lnTo>
                        <a:pt x="47" y="6"/>
                      </a:lnTo>
                      <a:lnTo>
                        <a:pt x="108" y="34"/>
                      </a:lnTo>
                      <a:lnTo>
                        <a:pt x="152" y="80"/>
                      </a:lnTo>
                      <a:lnTo>
                        <a:pt x="176" y="140"/>
                      </a:lnTo>
                      <a:lnTo>
                        <a:pt x="179" y="162"/>
                      </a:lnTo>
                      <a:lnTo>
                        <a:pt x="177" y="187"/>
                      </a:lnTo>
                      <a:lnTo>
                        <a:pt x="157" y="253"/>
                      </a:lnTo>
                      <a:lnTo>
                        <a:pt x="117" y="303"/>
                      </a:lnTo>
                      <a:lnTo>
                        <a:pt x="62" y="335"/>
                      </a:lnTo>
                      <a:lnTo>
                        <a:pt x="7" y="344"/>
                      </a:lnTo>
                      <a:lnTo>
                        <a:pt x="146" y="344"/>
                      </a:lnTo>
                      <a:lnTo>
                        <a:pt x="191" y="296"/>
                      </a:lnTo>
                      <a:lnTo>
                        <a:pt x="219" y="238"/>
                      </a:lnTo>
                      <a:lnTo>
                        <a:pt x="229" y="172"/>
                      </a:lnTo>
                      <a:lnTo>
                        <a:pt x="228" y="149"/>
                      </a:lnTo>
                      <a:lnTo>
                        <a:pt x="211" y="84"/>
                      </a:lnTo>
                      <a:lnTo>
                        <a:pt x="177" y="29"/>
                      </a:lnTo>
                      <a:lnTo>
                        <a:pt x="162" y="13"/>
                      </a:lnTo>
                      <a:lnTo>
                        <a:pt x="148" y="0"/>
                      </a:lnTo>
                    </a:path>
                  </a:pathLst>
                </a:custGeom>
                <a:solidFill>
                  <a:srgbClr val="F159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nvGrpSpPr>
              <p:cNvPr id="54" name="Group 11">
                <a:extLst>
                  <a:ext uri="{FF2B5EF4-FFF2-40B4-BE49-F238E27FC236}">
                    <a16:creationId xmlns:a16="http://schemas.microsoft.com/office/drawing/2014/main" xmlns="" id="{0C58335D-F25F-4744-8F0F-9C5CFB60CCD8}"/>
                  </a:ext>
                </a:extLst>
              </p:cNvPr>
              <p:cNvGrpSpPr>
                <a:grpSpLocks/>
              </p:cNvGrpSpPr>
              <p:nvPr/>
            </p:nvGrpSpPr>
            <p:grpSpPr bwMode="auto">
              <a:xfrm>
                <a:off x="932" y="7"/>
                <a:ext cx="290" cy="291"/>
                <a:chOff x="932" y="7"/>
                <a:chExt cx="290" cy="291"/>
              </a:xfrm>
            </p:grpSpPr>
            <p:sp>
              <p:nvSpPr>
                <p:cNvPr id="73" name="Freeform 12">
                  <a:extLst>
                    <a:ext uri="{FF2B5EF4-FFF2-40B4-BE49-F238E27FC236}">
                      <a16:creationId xmlns:a16="http://schemas.microsoft.com/office/drawing/2014/main" xmlns="" id="{6B37A377-2974-4F37-A0DE-70725C1C9E19}"/>
                    </a:ext>
                  </a:extLst>
                </p:cNvPr>
                <p:cNvSpPr>
                  <a:spLocks/>
                </p:cNvSpPr>
                <p:nvPr/>
              </p:nvSpPr>
              <p:spPr bwMode="auto">
                <a:xfrm>
                  <a:off x="932" y="7"/>
                  <a:ext cx="290" cy="291"/>
                </a:xfrm>
                <a:custGeom>
                  <a:avLst/>
                  <a:gdLst>
                    <a:gd name="T0" fmla="+- 0 1077 932"/>
                    <a:gd name="T1" fmla="*/ T0 w 290"/>
                    <a:gd name="T2" fmla="+- 0 7 7"/>
                    <a:gd name="T3" fmla="*/ 7 h 291"/>
                    <a:gd name="T4" fmla="+- 0 1012 932"/>
                    <a:gd name="T5" fmla="*/ T4 w 290"/>
                    <a:gd name="T6" fmla="+- 0 23 7"/>
                    <a:gd name="T7" fmla="*/ 23 h 291"/>
                    <a:gd name="T8" fmla="+- 0 962 932"/>
                    <a:gd name="T9" fmla="*/ T8 w 290"/>
                    <a:gd name="T10" fmla="+- 0 64 7"/>
                    <a:gd name="T11" fmla="*/ 64 h 291"/>
                    <a:gd name="T12" fmla="+- 0 934 932"/>
                    <a:gd name="T13" fmla="*/ T12 w 290"/>
                    <a:gd name="T14" fmla="+- 0 123 7"/>
                    <a:gd name="T15" fmla="*/ 123 h 291"/>
                    <a:gd name="T16" fmla="+- 0 932 932"/>
                    <a:gd name="T17" fmla="*/ T16 w 290"/>
                    <a:gd name="T18" fmla="+- 0 146 7"/>
                    <a:gd name="T19" fmla="*/ 146 h 291"/>
                    <a:gd name="T20" fmla="+- 0 933 932"/>
                    <a:gd name="T21" fmla="*/ T20 w 290"/>
                    <a:gd name="T22" fmla="+- 0 170 7"/>
                    <a:gd name="T23" fmla="*/ 170 h 291"/>
                    <a:gd name="T24" fmla="+- 0 957 932"/>
                    <a:gd name="T25" fmla="*/ T24 w 290"/>
                    <a:gd name="T26" fmla="+- 0 234 7"/>
                    <a:gd name="T27" fmla="*/ 234 h 291"/>
                    <a:gd name="T28" fmla="+- 0 1003 932"/>
                    <a:gd name="T29" fmla="*/ T28 w 290"/>
                    <a:gd name="T30" fmla="+- 0 278 7"/>
                    <a:gd name="T31" fmla="*/ 278 h 291"/>
                    <a:gd name="T32" fmla="+- 0 1065 932"/>
                    <a:gd name="T33" fmla="*/ T32 w 290"/>
                    <a:gd name="T34" fmla="+- 0 298 7"/>
                    <a:gd name="T35" fmla="*/ 298 h 291"/>
                    <a:gd name="T36" fmla="+- 0 1090 932"/>
                    <a:gd name="T37" fmla="*/ T36 w 290"/>
                    <a:gd name="T38" fmla="+- 0 297 7"/>
                    <a:gd name="T39" fmla="*/ 297 h 291"/>
                    <a:gd name="T40" fmla="+- 0 1155 932"/>
                    <a:gd name="T41" fmla="*/ T40 w 290"/>
                    <a:gd name="T42" fmla="+- 0 274 7"/>
                    <a:gd name="T43" fmla="*/ 274 h 291"/>
                    <a:gd name="T44" fmla="+- 0 1182 932"/>
                    <a:gd name="T45" fmla="*/ T44 w 290"/>
                    <a:gd name="T46" fmla="+- 0 252 7"/>
                    <a:gd name="T47" fmla="*/ 252 h 291"/>
                    <a:gd name="T48" fmla="+- 0 1077 932"/>
                    <a:gd name="T49" fmla="*/ T48 w 290"/>
                    <a:gd name="T50" fmla="+- 0 252 7"/>
                    <a:gd name="T51" fmla="*/ 252 h 291"/>
                    <a:gd name="T52" fmla="+- 0 1054 932"/>
                    <a:gd name="T53" fmla="*/ T52 w 290"/>
                    <a:gd name="T54" fmla="+- 0 249 7"/>
                    <a:gd name="T55" fmla="*/ 249 h 291"/>
                    <a:gd name="T56" fmla="+- 0 1000 932"/>
                    <a:gd name="T57" fmla="*/ T56 w 290"/>
                    <a:gd name="T58" fmla="+- 0 215 7"/>
                    <a:gd name="T59" fmla="*/ 215 h 291"/>
                    <a:gd name="T60" fmla="+- 0 978 932"/>
                    <a:gd name="T61" fmla="*/ T60 w 290"/>
                    <a:gd name="T62" fmla="+- 0 153 7"/>
                    <a:gd name="T63" fmla="*/ 153 h 291"/>
                    <a:gd name="T64" fmla="+- 0 980 932"/>
                    <a:gd name="T65" fmla="*/ T64 w 290"/>
                    <a:gd name="T66" fmla="+- 0 130 7"/>
                    <a:gd name="T67" fmla="*/ 130 h 291"/>
                    <a:gd name="T68" fmla="+- 0 1015 932"/>
                    <a:gd name="T69" fmla="*/ T68 w 290"/>
                    <a:gd name="T70" fmla="+- 0 76 7"/>
                    <a:gd name="T71" fmla="*/ 76 h 291"/>
                    <a:gd name="T72" fmla="+- 0 1077 932"/>
                    <a:gd name="T73" fmla="*/ T72 w 290"/>
                    <a:gd name="T74" fmla="+- 0 54 7"/>
                    <a:gd name="T75" fmla="*/ 54 h 291"/>
                    <a:gd name="T76" fmla="+- 0 1181 932"/>
                    <a:gd name="T77" fmla="*/ T76 w 290"/>
                    <a:gd name="T78" fmla="+- 0 54 7"/>
                    <a:gd name="T79" fmla="*/ 54 h 291"/>
                    <a:gd name="T80" fmla="+- 0 1172 932"/>
                    <a:gd name="T81" fmla="*/ T80 w 290"/>
                    <a:gd name="T82" fmla="+- 0 44 7"/>
                    <a:gd name="T83" fmla="*/ 44 h 291"/>
                    <a:gd name="T84" fmla="+- 0 1155 932"/>
                    <a:gd name="T85" fmla="*/ T84 w 290"/>
                    <a:gd name="T86" fmla="+- 0 31 7"/>
                    <a:gd name="T87" fmla="*/ 31 h 291"/>
                    <a:gd name="T88" fmla="+- 0 1137 932"/>
                    <a:gd name="T89" fmla="*/ T88 w 290"/>
                    <a:gd name="T90" fmla="+- 0 21 7"/>
                    <a:gd name="T91" fmla="*/ 21 h 291"/>
                    <a:gd name="T92" fmla="+- 0 1118 932"/>
                    <a:gd name="T93" fmla="*/ T92 w 290"/>
                    <a:gd name="T94" fmla="+- 0 13 7"/>
                    <a:gd name="T95" fmla="*/ 13 h 291"/>
                    <a:gd name="T96" fmla="+- 0 1097 932"/>
                    <a:gd name="T97" fmla="*/ T96 w 290"/>
                    <a:gd name="T98" fmla="+- 0 9 7"/>
                    <a:gd name="T99" fmla="*/ 9 h 291"/>
                    <a:gd name="T100" fmla="+- 0 1077 932"/>
                    <a:gd name="T101" fmla="*/ T100 w 290"/>
                    <a:gd name="T102" fmla="+- 0 7 7"/>
                    <a:gd name="T103" fmla="*/ 7 h 29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Lst>
                  <a:rect l="0" t="0" r="r" b="b"/>
                  <a:pathLst>
                    <a:path w="290" h="291">
                      <a:moveTo>
                        <a:pt x="145" y="0"/>
                      </a:moveTo>
                      <a:lnTo>
                        <a:pt x="80" y="16"/>
                      </a:lnTo>
                      <a:lnTo>
                        <a:pt x="30" y="57"/>
                      </a:lnTo>
                      <a:lnTo>
                        <a:pt x="2" y="116"/>
                      </a:lnTo>
                      <a:lnTo>
                        <a:pt x="0" y="139"/>
                      </a:lnTo>
                      <a:lnTo>
                        <a:pt x="1" y="163"/>
                      </a:lnTo>
                      <a:lnTo>
                        <a:pt x="25" y="227"/>
                      </a:lnTo>
                      <a:lnTo>
                        <a:pt x="71" y="271"/>
                      </a:lnTo>
                      <a:lnTo>
                        <a:pt x="133" y="291"/>
                      </a:lnTo>
                      <a:lnTo>
                        <a:pt x="158" y="290"/>
                      </a:lnTo>
                      <a:lnTo>
                        <a:pt x="223" y="267"/>
                      </a:lnTo>
                      <a:lnTo>
                        <a:pt x="250" y="245"/>
                      </a:lnTo>
                      <a:lnTo>
                        <a:pt x="145" y="245"/>
                      </a:lnTo>
                      <a:lnTo>
                        <a:pt x="122" y="242"/>
                      </a:lnTo>
                      <a:lnTo>
                        <a:pt x="68" y="208"/>
                      </a:lnTo>
                      <a:lnTo>
                        <a:pt x="46" y="146"/>
                      </a:lnTo>
                      <a:lnTo>
                        <a:pt x="48" y="123"/>
                      </a:lnTo>
                      <a:lnTo>
                        <a:pt x="83" y="69"/>
                      </a:lnTo>
                      <a:lnTo>
                        <a:pt x="145" y="47"/>
                      </a:lnTo>
                      <a:lnTo>
                        <a:pt x="249" y="47"/>
                      </a:lnTo>
                      <a:lnTo>
                        <a:pt x="240" y="37"/>
                      </a:lnTo>
                      <a:lnTo>
                        <a:pt x="223" y="24"/>
                      </a:lnTo>
                      <a:lnTo>
                        <a:pt x="205" y="14"/>
                      </a:lnTo>
                      <a:lnTo>
                        <a:pt x="186" y="6"/>
                      </a:lnTo>
                      <a:lnTo>
                        <a:pt x="165" y="2"/>
                      </a:lnTo>
                      <a:lnTo>
                        <a:pt x="145" y="0"/>
                      </a:lnTo>
                    </a:path>
                  </a:pathLst>
                </a:custGeom>
                <a:solidFill>
                  <a:srgbClr val="F159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4" name="Freeform 13">
                  <a:extLst>
                    <a:ext uri="{FF2B5EF4-FFF2-40B4-BE49-F238E27FC236}">
                      <a16:creationId xmlns:a16="http://schemas.microsoft.com/office/drawing/2014/main" xmlns="" id="{695D2C4B-A907-49D7-84D9-3AE70C9A6109}"/>
                    </a:ext>
                  </a:extLst>
                </p:cNvPr>
                <p:cNvSpPr>
                  <a:spLocks/>
                </p:cNvSpPr>
                <p:nvPr/>
              </p:nvSpPr>
              <p:spPr bwMode="auto">
                <a:xfrm>
                  <a:off x="932" y="7"/>
                  <a:ext cx="290" cy="291"/>
                </a:xfrm>
                <a:custGeom>
                  <a:avLst/>
                  <a:gdLst>
                    <a:gd name="T0" fmla="+- 0 1181 932"/>
                    <a:gd name="T1" fmla="*/ T0 w 290"/>
                    <a:gd name="T2" fmla="+- 0 54 7"/>
                    <a:gd name="T3" fmla="*/ 54 h 291"/>
                    <a:gd name="T4" fmla="+- 0 1077 932"/>
                    <a:gd name="T5" fmla="*/ T4 w 290"/>
                    <a:gd name="T6" fmla="+- 0 54 7"/>
                    <a:gd name="T7" fmla="*/ 54 h 291"/>
                    <a:gd name="T8" fmla="+- 0 1099 932"/>
                    <a:gd name="T9" fmla="*/ T8 w 290"/>
                    <a:gd name="T10" fmla="+- 0 56 7"/>
                    <a:gd name="T11" fmla="*/ 56 h 291"/>
                    <a:gd name="T12" fmla="+- 0 1120 932"/>
                    <a:gd name="T13" fmla="*/ T12 w 290"/>
                    <a:gd name="T14" fmla="+- 0 64 7"/>
                    <a:gd name="T15" fmla="*/ 64 h 291"/>
                    <a:gd name="T16" fmla="+- 0 1166 932"/>
                    <a:gd name="T17" fmla="*/ T16 w 290"/>
                    <a:gd name="T18" fmla="+- 0 109 7"/>
                    <a:gd name="T19" fmla="*/ 109 h 291"/>
                    <a:gd name="T20" fmla="+- 0 1176 932"/>
                    <a:gd name="T21" fmla="*/ T20 w 290"/>
                    <a:gd name="T22" fmla="+- 0 152 7"/>
                    <a:gd name="T23" fmla="*/ 152 h 291"/>
                    <a:gd name="T24" fmla="+- 0 1173 932"/>
                    <a:gd name="T25" fmla="*/ T24 w 290"/>
                    <a:gd name="T26" fmla="+- 0 175 7"/>
                    <a:gd name="T27" fmla="*/ 175 h 291"/>
                    <a:gd name="T28" fmla="+- 0 1139 932"/>
                    <a:gd name="T29" fmla="*/ T28 w 290"/>
                    <a:gd name="T30" fmla="+- 0 230 7"/>
                    <a:gd name="T31" fmla="*/ 230 h 291"/>
                    <a:gd name="T32" fmla="+- 0 1078 932"/>
                    <a:gd name="T33" fmla="*/ T32 w 290"/>
                    <a:gd name="T34" fmla="+- 0 252 7"/>
                    <a:gd name="T35" fmla="*/ 252 h 291"/>
                    <a:gd name="T36" fmla="+- 0 1077 932"/>
                    <a:gd name="T37" fmla="*/ T36 w 290"/>
                    <a:gd name="T38" fmla="+- 0 252 7"/>
                    <a:gd name="T39" fmla="*/ 252 h 291"/>
                    <a:gd name="T40" fmla="+- 0 1182 932"/>
                    <a:gd name="T41" fmla="*/ T40 w 290"/>
                    <a:gd name="T42" fmla="+- 0 252 7"/>
                    <a:gd name="T43" fmla="*/ 252 h 291"/>
                    <a:gd name="T44" fmla="+- 0 1218 932"/>
                    <a:gd name="T45" fmla="*/ T44 w 290"/>
                    <a:gd name="T46" fmla="+- 0 191 7"/>
                    <a:gd name="T47" fmla="*/ 191 h 291"/>
                    <a:gd name="T48" fmla="+- 0 1222 932"/>
                    <a:gd name="T49" fmla="*/ T48 w 290"/>
                    <a:gd name="T50" fmla="+- 0 170 7"/>
                    <a:gd name="T51" fmla="*/ 170 h 291"/>
                    <a:gd name="T52" fmla="+- 0 1220 932"/>
                    <a:gd name="T53" fmla="*/ T52 w 290"/>
                    <a:gd name="T54" fmla="+- 0 144 7"/>
                    <a:gd name="T55" fmla="*/ 144 h 291"/>
                    <a:gd name="T56" fmla="+- 0 1216 932"/>
                    <a:gd name="T57" fmla="*/ T56 w 290"/>
                    <a:gd name="T58" fmla="+- 0 120 7"/>
                    <a:gd name="T59" fmla="*/ 120 h 291"/>
                    <a:gd name="T60" fmla="+- 0 1209 932"/>
                    <a:gd name="T61" fmla="*/ T60 w 290"/>
                    <a:gd name="T62" fmla="+- 0 98 7"/>
                    <a:gd name="T63" fmla="*/ 98 h 291"/>
                    <a:gd name="T64" fmla="+- 0 1199 932"/>
                    <a:gd name="T65" fmla="*/ T64 w 290"/>
                    <a:gd name="T66" fmla="+- 0 78 7"/>
                    <a:gd name="T67" fmla="*/ 78 h 291"/>
                    <a:gd name="T68" fmla="+- 0 1186 932"/>
                    <a:gd name="T69" fmla="*/ T68 w 290"/>
                    <a:gd name="T70" fmla="+- 0 60 7"/>
                    <a:gd name="T71" fmla="*/ 60 h 291"/>
                    <a:gd name="T72" fmla="+- 0 1181 932"/>
                    <a:gd name="T73" fmla="*/ T72 w 290"/>
                    <a:gd name="T74" fmla="+- 0 54 7"/>
                    <a:gd name="T75" fmla="*/ 54 h 29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290" h="291">
                      <a:moveTo>
                        <a:pt x="249" y="47"/>
                      </a:moveTo>
                      <a:lnTo>
                        <a:pt x="145" y="47"/>
                      </a:lnTo>
                      <a:lnTo>
                        <a:pt x="167" y="49"/>
                      </a:lnTo>
                      <a:lnTo>
                        <a:pt x="188" y="57"/>
                      </a:lnTo>
                      <a:lnTo>
                        <a:pt x="234" y="102"/>
                      </a:lnTo>
                      <a:lnTo>
                        <a:pt x="244" y="145"/>
                      </a:lnTo>
                      <a:lnTo>
                        <a:pt x="241" y="168"/>
                      </a:lnTo>
                      <a:lnTo>
                        <a:pt x="207" y="223"/>
                      </a:lnTo>
                      <a:lnTo>
                        <a:pt x="146" y="245"/>
                      </a:lnTo>
                      <a:lnTo>
                        <a:pt x="145" y="245"/>
                      </a:lnTo>
                      <a:lnTo>
                        <a:pt x="250" y="245"/>
                      </a:lnTo>
                      <a:lnTo>
                        <a:pt x="286" y="184"/>
                      </a:lnTo>
                      <a:lnTo>
                        <a:pt x="290" y="163"/>
                      </a:lnTo>
                      <a:lnTo>
                        <a:pt x="288" y="137"/>
                      </a:lnTo>
                      <a:lnTo>
                        <a:pt x="284" y="113"/>
                      </a:lnTo>
                      <a:lnTo>
                        <a:pt x="277" y="91"/>
                      </a:lnTo>
                      <a:lnTo>
                        <a:pt x="267" y="71"/>
                      </a:lnTo>
                      <a:lnTo>
                        <a:pt x="254" y="53"/>
                      </a:lnTo>
                      <a:lnTo>
                        <a:pt x="249" y="47"/>
                      </a:lnTo>
                    </a:path>
                  </a:pathLst>
                </a:custGeom>
                <a:solidFill>
                  <a:srgbClr val="F159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nvGrpSpPr>
              <p:cNvPr id="55" name="Group 14">
                <a:extLst>
                  <a:ext uri="{FF2B5EF4-FFF2-40B4-BE49-F238E27FC236}">
                    <a16:creationId xmlns:a16="http://schemas.microsoft.com/office/drawing/2014/main" xmlns="" id="{B9946466-0147-4676-A3D4-561932C104ED}"/>
                  </a:ext>
                </a:extLst>
              </p:cNvPr>
              <p:cNvGrpSpPr>
                <a:grpSpLocks/>
              </p:cNvGrpSpPr>
              <p:nvPr/>
            </p:nvGrpSpPr>
            <p:grpSpPr bwMode="auto">
              <a:xfrm>
                <a:off x="1032" y="109"/>
                <a:ext cx="89" cy="89"/>
                <a:chOff x="1032" y="109"/>
                <a:chExt cx="89" cy="89"/>
              </a:xfrm>
            </p:grpSpPr>
            <p:sp>
              <p:nvSpPr>
                <p:cNvPr id="72" name="Freeform 15">
                  <a:extLst>
                    <a:ext uri="{FF2B5EF4-FFF2-40B4-BE49-F238E27FC236}">
                      <a16:creationId xmlns:a16="http://schemas.microsoft.com/office/drawing/2014/main" xmlns="" id="{49B2EECF-8875-4020-8CAB-3AC9D4EE1863}"/>
                    </a:ext>
                  </a:extLst>
                </p:cNvPr>
                <p:cNvSpPr>
                  <a:spLocks/>
                </p:cNvSpPr>
                <p:nvPr/>
              </p:nvSpPr>
              <p:spPr bwMode="auto">
                <a:xfrm>
                  <a:off x="1032" y="109"/>
                  <a:ext cx="89" cy="89"/>
                </a:xfrm>
                <a:custGeom>
                  <a:avLst/>
                  <a:gdLst>
                    <a:gd name="T0" fmla="+- 0 1086 1032"/>
                    <a:gd name="T1" fmla="*/ T0 w 89"/>
                    <a:gd name="T2" fmla="+- 0 109 109"/>
                    <a:gd name="T3" fmla="*/ 109 h 89"/>
                    <a:gd name="T4" fmla="+- 0 1068 1032"/>
                    <a:gd name="T5" fmla="*/ T4 w 89"/>
                    <a:gd name="T6" fmla="+- 0 109 109"/>
                    <a:gd name="T7" fmla="*/ 109 h 89"/>
                    <a:gd name="T8" fmla="+- 0 1051 1032"/>
                    <a:gd name="T9" fmla="*/ T8 w 89"/>
                    <a:gd name="T10" fmla="+- 0 117 109"/>
                    <a:gd name="T11" fmla="*/ 117 h 89"/>
                    <a:gd name="T12" fmla="+- 0 1037 1032"/>
                    <a:gd name="T13" fmla="*/ T12 w 89"/>
                    <a:gd name="T14" fmla="+- 0 133 109"/>
                    <a:gd name="T15" fmla="*/ 133 h 89"/>
                    <a:gd name="T16" fmla="+- 0 1032 1032"/>
                    <a:gd name="T17" fmla="*/ T16 w 89"/>
                    <a:gd name="T18" fmla="+- 0 149 109"/>
                    <a:gd name="T19" fmla="*/ 149 h 89"/>
                    <a:gd name="T20" fmla="+- 0 1035 1032"/>
                    <a:gd name="T21" fmla="*/ T20 w 89"/>
                    <a:gd name="T22" fmla="+- 0 165 109"/>
                    <a:gd name="T23" fmla="*/ 165 h 89"/>
                    <a:gd name="T24" fmla="+- 0 1046 1032"/>
                    <a:gd name="T25" fmla="*/ T24 w 89"/>
                    <a:gd name="T26" fmla="+- 0 182 109"/>
                    <a:gd name="T27" fmla="*/ 182 h 89"/>
                    <a:gd name="T28" fmla="+- 0 1065 1032"/>
                    <a:gd name="T29" fmla="*/ T28 w 89"/>
                    <a:gd name="T30" fmla="+- 0 196 109"/>
                    <a:gd name="T31" fmla="*/ 196 h 89"/>
                    <a:gd name="T32" fmla="+- 0 1083 1032"/>
                    <a:gd name="T33" fmla="*/ T32 w 89"/>
                    <a:gd name="T34" fmla="+- 0 198 109"/>
                    <a:gd name="T35" fmla="*/ 198 h 89"/>
                    <a:gd name="T36" fmla="+- 0 1101 1032"/>
                    <a:gd name="T37" fmla="*/ T36 w 89"/>
                    <a:gd name="T38" fmla="+- 0 191 109"/>
                    <a:gd name="T39" fmla="*/ 191 h 89"/>
                    <a:gd name="T40" fmla="+- 0 1115 1032"/>
                    <a:gd name="T41" fmla="*/ T40 w 89"/>
                    <a:gd name="T42" fmla="+- 0 178 109"/>
                    <a:gd name="T43" fmla="*/ 178 h 89"/>
                    <a:gd name="T44" fmla="+- 0 1118 1032"/>
                    <a:gd name="T45" fmla="*/ T44 w 89"/>
                    <a:gd name="T46" fmla="+- 0 171 109"/>
                    <a:gd name="T47" fmla="*/ 171 h 89"/>
                    <a:gd name="T48" fmla="+- 0 1121 1032"/>
                    <a:gd name="T49" fmla="*/ T48 w 89"/>
                    <a:gd name="T50" fmla="+- 0 156 109"/>
                    <a:gd name="T51" fmla="*/ 156 h 89"/>
                    <a:gd name="T52" fmla="+- 0 1118 1032"/>
                    <a:gd name="T53" fmla="*/ T52 w 89"/>
                    <a:gd name="T54" fmla="+- 0 139 109"/>
                    <a:gd name="T55" fmla="*/ 139 h 89"/>
                    <a:gd name="T56" fmla="+- 0 1106 1032"/>
                    <a:gd name="T57" fmla="*/ T56 w 89"/>
                    <a:gd name="T58" fmla="+- 0 123 109"/>
                    <a:gd name="T59" fmla="*/ 123 h 89"/>
                    <a:gd name="T60" fmla="+- 0 1086 1032"/>
                    <a:gd name="T61" fmla="*/ T60 w 89"/>
                    <a:gd name="T62" fmla="+- 0 109 109"/>
                    <a:gd name="T63" fmla="*/ 109 h 8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89" h="89">
                      <a:moveTo>
                        <a:pt x="54" y="0"/>
                      </a:moveTo>
                      <a:lnTo>
                        <a:pt x="36" y="0"/>
                      </a:lnTo>
                      <a:lnTo>
                        <a:pt x="19" y="8"/>
                      </a:lnTo>
                      <a:lnTo>
                        <a:pt x="5" y="24"/>
                      </a:lnTo>
                      <a:lnTo>
                        <a:pt x="0" y="40"/>
                      </a:lnTo>
                      <a:lnTo>
                        <a:pt x="3" y="56"/>
                      </a:lnTo>
                      <a:lnTo>
                        <a:pt x="14" y="73"/>
                      </a:lnTo>
                      <a:lnTo>
                        <a:pt x="33" y="87"/>
                      </a:lnTo>
                      <a:lnTo>
                        <a:pt x="51" y="89"/>
                      </a:lnTo>
                      <a:lnTo>
                        <a:pt x="69" y="82"/>
                      </a:lnTo>
                      <a:lnTo>
                        <a:pt x="83" y="69"/>
                      </a:lnTo>
                      <a:lnTo>
                        <a:pt x="86" y="62"/>
                      </a:lnTo>
                      <a:lnTo>
                        <a:pt x="89" y="47"/>
                      </a:lnTo>
                      <a:lnTo>
                        <a:pt x="86" y="30"/>
                      </a:lnTo>
                      <a:lnTo>
                        <a:pt x="74" y="14"/>
                      </a:lnTo>
                      <a:lnTo>
                        <a:pt x="54" y="0"/>
                      </a:lnTo>
                    </a:path>
                  </a:pathLst>
                </a:custGeom>
                <a:solidFill>
                  <a:srgbClr val="F159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nvGrpSpPr>
              <p:cNvPr id="56" name="Group 16">
                <a:extLst>
                  <a:ext uri="{FF2B5EF4-FFF2-40B4-BE49-F238E27FC236}">
                    <a16:creationId xmlns:a16="http://schemas.microsoft.com/office/drawing/2014/main" xmlns="" id="{B3C3888B-98A0-42E9-A34B-5BEFEA53ECC6}"/>
                  </a:ext>
                </a:extLst>
              </p:cNvPr>
              <p:cNvGrpSpPr>
                <a:grpSpLocks/>
              </p:cNvGrpSpPr>
              <p:nvPr/>
            </p:nvGrpSpPr>
            <p:grpSpPr bwMode="auto">
              <a:xfrm>
                <a:off x="1042" y="129"/>
                <a:ext cx="49" cy="49"/>
                <a:chOff x="1042" y="129"/>
                <a:chExt cx="49" cy="49"/>
              </a:xfrm>
            </p:grpSpPr>
            <p:sp>
              <p:nvSpPr>
                <p:cNvPr id="71" name="Freeform 17">
                  <a:extLst>
                    <a:ext uri="{FF2B5EF4-FFF2-40B4-BE49-F238E27FC236}">
                      <a16:creationId xmlns:a16="http://schemas.microsoft.com/office/drawing/2014/main" xmlns="" id="{D5A511B8-5562-4BF8-AA5C-7A57DEC06E34}"/>
                    </a:ext>
                  </a:extLst>
                </p:cNvPr>
                <p:cNvSpPr>
                  <a:spLocks/>
                </p:cNvSpPr>
                <p:nvPr/>
              </p:nvSpPr>
              <p:spPr bwMode="auto">
                <a:xfrm>
                  <a:off x="1042" y="129"/>
                  <a:ext cx="49" cy="49"/>
                </a:xfrm>
                <a:custGeom>
                  <a:avLst/>
                  <a:gdLst>
                    <a:gd name="T0" fmla="+- 0 1075 1042"/>
                    <a:gd name="T1" fmla="*/ T0 w 49"/>
                    <a:gd name="T2" fmla="+- 0 129 129"/>
                    <a:gd name="T3" fmla="*/ 129 h 49"/>
                    <a:gd name="T4" fmla="+- 0 1058 1042"/>
                    <a:gd name="T5" fmla="*/ T4 w 49"/>
                    <a:gd name="T6" fmla="+- 0 129 129"/>
                    <a:gd name="T7" fmla="*/ 129 h 49"/>
                    <a:gd name="T8" fmla="+- 0 1042 1042"/>
                    <a:gd name="T9" fmla="*/ T8 w 49"/>
                    <a:gd name="T10" fmla="+- 0 143 129"/>
                    <a:gd name="T11" fmla="*/ 143 h 49"/>
                    <a:gd name="T12" fmla="+- 0 1042 1042"/>
                    <a:gd name="T13" fmla="*/ T12 w 49"/>
                    <a:gd name="T14" fmla="+- 0 161 129"/>
                    <a:gd name="T15" fmla="*/ 161 h 49"/>
                    <a:gd name="T16" fmla="+- 0 1054 1042"/>
                    <a:gd name="T17" fmla="*/ T16 w 49"/>
                    <a:gd name="T18" fmla="+- 0 176 129"/>
                    <a:gd name="T19" fmla="*/ 176 h 49"/>
                    <a:gd name="T20" fmla="+- 0 1073 1042"/>
                    <a:gd name="T21" fmla="*/ T20 w 49"/>
                    <a:gd name="T22" fmla="+- 0 178 129"/>
                    <a:gd name="T23" fmla="*/ 178 h 49"/>
                    <a:gd name="T24" fmla="+- 0 1088 1042"/>
                    <a:gd name="T25" fmla="*/ T24 w 49"/>
                    <a:gd name="T26" fmla="+- 0 167 129"/>
                    <a:gd name="T27" fmla="*/ 167 h 49"/>
                    <a:gd name="T28" fmla="+- 0 1091 1042"/>
                    <a:gd name="T29" fmla="*/ T28 w 49"/>
                    <a:gd name="T30" fmla="+- 0 161 129"/>
                    <a:gd name="T31" fmla="*/ 161 h 49"/>
                    <a:gd name="T32" fmla="+- 0 1090 1042"/>
                    <a:gd name="T33" fmla="*/ T32 w 49"/>
                    <a:gd name="T34" fmla="+- 0 144 129"/>
                    <a:gd name="T35" fmla="*/ 144 h 49"/>
                    <a:gd name="T36" fmla="+- 0 1075 1042"/>
                    <a:gd name="T37" fmla="*/ T36 w 49"/>
                    <a:gd name="T38" fmla="+- 0 129 129"/>
                    <a:gd name="T39" fmla="*/ 129 h 4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49" h="49">
                      <a:moveTo>
                        <a:pt x="33" y="0"/>
                      </a:moveTo>
                      <a:lnTo>
                        <a:pt x="16" y="0"/>
                      </a:lnTo>
                      <a:lnTo>
                        <a:pt x="0" y="14"/>
                      </a:lnTo>
                      <a:lnTo>
                        <a:pt x="0" y="32"/>
                      </a:lnTo>
                      <a:lnTo>
                        <a:pt x="12" y="47"/>
                      </a:lnTo>
                      <a:lnTo>
                        <a:pt x="31" y="49"/>
                      </a:lnTo>
                      <a:lnTo>
                        <a:pt x="46" y="38"/>
                      </a:lnTo>
                      <a:lnTo>
                        <a:pt x="49" y="32"/>
                      </a:lnTo>
                      <a:lnTo>
                        <a:pt x="48" y="15"/>
                      </a:lnTo>
                      <a:lnTo>
                        <a:pt x="33" y="0"/>
                      </a:lnTo>
                    </a:path>
                  </a:pathLst>
                </a:custGeom>
                <a:solidFill>
                  <a:srgbClr val="B34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nvGrpSpPr>
              <p:cNvPr id="57" name="Group 18">
                <a:extLst>
                  <a:ext uri="{FF2B5EF4-FFF2-40B4-BE49-F238E27FC236}">
                    <a16:creationId xmlns:a16="http://schemas.microsoft.com/office/drawing/2014/main" xmlns="" id="{C587C70D-9D98-44AA-AD68-81E74BF0814C}"/>
                  </a:ext>
                </a:extLst>
              </p:cNvPr>
              <p:cNvGrpSpPr>
                <a:grpSpLocks/>
              </p:cNvGrpSpPr>
              <p:nvPr/>
            </p:nvGrpSpPr>
            <p:grpSpPr bwMode="auto">
              <a:xfrm>
                <a:off x="740" y="88"/>
                <a:ext cx="60" cy="58"/>
                <a:chOff x="740" y="88"/>
                <a:chExt cx="60" cy="58"/>
              </a:xfrm>
            </p:grpSpPr>
            <p:sp>
              <p:nvSpPr>
                <p:cNvPr id="70" name="Freeform 19">
                  <a:extLst>
                    <a:ext uri="{FF2B5EF4-FFF2-40B4-BE49-F238E27FC236}">
                      <a16:creationId xmlns:a16="http://schemas.microsoft.com/office/drawing/2014/main" xmlns="" id="{1F2F3120-FA39-4D8A-BA87-B9D42B79EA19}"/>
                    </a:ext>
                  </a:extLst>
                </p:cNvPr>
                <p:cNvSpPr>
                  <a:spLocks/>
                </p:cNvSpPr>
                <p:nvPr/>
              </p:nvSpPr>
              <p:spPr bwMode="auto">
                <a:xfrm>
                  <a:off x="740" y="88"/>
                  <a:ext cx="60" cy="58"/>
                </a:xfrm>
                <a:custGeom>
                  <a:avLst/>
                  <a:gdLst>
                    <a:gd name="T0" fmla="+- 0 759 740"/>
                    <a:gd name="T1" fmla="*/ T0 w 60"/>
                    <a:gd name="T2" fmla="+- 0 88 88"/>
                    <a:gd name="T3" fmla="*/ 88 h 58"/>
                    <a:gd name="T4" fmla="+- 0 744 740"/>
                    <a:gd name="T5" fmla="*/ T4 w 60"/>
                    <a:gd name="T6" fmla="+- 0 88 88"/>
                    <a:gd name="T7" fmla="*/ 88 h 58"/>
                    <a:gd name="T8" fmla="+- 0 740 740"/>
                    <a:gd name="T9" fmla="*/ T8 w 60"/>
                    <a:gd name="T10" fmla="+- 0 92 88"/>
                    <a:gd name="T11" fmla="*/ 92 h 58"/>
                    <a:gd name="T12" fmla="+- 0 771 740"/>
                    <a:gd name="T13" fmla="*/ T12 w 60"/>
                    <a:gd name="T14" fmla="+- 0 139 88"/>
                    <a:gd name="T15" fmla="*/ 139 h 58"/>
                    <a:gd name="T16" fmla="+- 0 773 740"/>
                    <a:gd name="T17" fmla="*/ T16 w 60"/>
                    <a:gd name="T18" fmla="+- 0 143 88"/>
                    <a:gd name="T19" fmla="*/ 143 h 58"/>
                    <a:gd name="T20" fmla="+- 0 782 740"/>
                    <a:gd name="T21" fmla="*/ T20 w 60"/>
                    <a:gd name="T22" fmla="+- 0 146 88"/>
                    <a:gd name="T23" fmla="*/ 146 h 58"/>
                    <a:gd name="T24" fmla="+- 0 796 740"/>
                    <a:gd name="T25" fmla="*/ T24 w 60"/>
                    <a:gd name="T26" fmla="+- 0 146 88"/>
                    <a:gd name="T27" fmla="*/ 146 h 58"/>
                    <a:gd name="T28" fmla="+- 0 800 740"/>
                    <a:gd name="T29" fmla="*/ T28 w 60"/>
                    <a:gd name="T30" fmla="+- 0 143 88"/>
                    <a:gd name="T31" fmla="*/ 143 h 58"/>
                    <a:gd name="T32" fmla="+- 0 767 740"/>
                    <a:gd name="T33" fmla="*/ T32 w 60"/>
                    <a:gd name="T34" fmla="+- 0 91 88"/>
                    <a:gd name="T35" fmla="*/ 91 h 58"/>
                    <a:gd name="T36" fmla="+- 0 759 740"/>
                    <a:gd name="T37" fmla="*/ T36 w 60"/>
                    <a:gd name="T38" fmla="+- 0 88 88"/>
                    <a:gd name="T39" fmla="*/ 88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0" h="58">
                      <a:moveTo>
                        <a:pt x="19" y="0"/>
                      </a:moveTo>
                      <a:lnTo>
                        <a:pt x="4" y="0"/>
                      </a:lnTo>
                      <a:lnTo>
                        <a:pt x="0" y="4"/>
                      </a:lnTo>
                      <a:lnTo>
                        <a:pt x="31" y="51"/>
                      </a:lnTo>
                      <a:lnTo>
                        <a:pt x="33" y="55"/>
                      </a:lnTo>
                      <a:lnTo>
                        <a:pt x="42" y="58"/>
                      </a:lnTo>
                      <a:lnTo>
                        <a:pt x="56" y="58"/>
                      </a:lnTo>
                      <a:lnTo>
                        <a:pt x="60" y="55"/>
                      </a:lnTo>
                      <a:lnTo>
                        <a:pt x="27" y="3"/>
                      </a:lnTo>
                      <a:lnTo>
                        <a:pt x="19" y="0"/>
                      </a:lnTo>
                    </a:path>
                  </a:pathLst>
                </a:custGeom>
                <a:solidFill>
                  <a:srgbClr val="FDB6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nvGrpSpPr>
              <p:cNvPr id="58" name="Group 20">
                <a:extLst>
                  <a:ext uri="{FF2B5EF4-FFF2-40B4-BE49-F238E27FC236}">
                    <a16:creationId xmlns:a16="http://schemas.microsoft.com/office/drawing/2014/main" xmlns="" id="{D392BB98-7AB5-49EE-9A8F-92834D605CF6}"/>
                  </a:ext>
                </a:extLst>
              </p:cNvPr>
              <p:cNvGrpSpPr>
                <a:grpSpLocks/>
              </p:cNvGrpSpPr>
              <p:nvPr/>
            </p:nvGrpSpPr>
            <p:grpSpPr bwMode="auto">
              <a:xfrm>
                <a:off x="767" y="87"/>
                <a:ext cx="60" cy="58"/>
                <a:chOff x="767" y="87"/>
                <a:chExt cx="60" cy="58"/>
              </a:xfrm>
            </p:grpSpPr>
            <p:sp>
              <p:nvSpPr>
                <p:cNvPr id="69" name="Freeform 21">
                  <a:extLst>
                    <a:ext uri="{FF2B5EF4-FFF2-40B4-BE49-F238E27FC236}">
                      <a16:creationId xmlns:a16="http://schemas.microsoft.com/office/drawing/2014/main" xmlns="" id="{EC16ED44-4482-4191-B388-CD6226A38C80}"/>
                    </a:ext>
                  </a:extLst>
                </p:cNvPr>
                <p:cNvSpPr>
                  <a:spLocks/>
                </p:cNvSpPr>
                <p:nvPr/>
              </p:nvSpPr>
              <p:spPr bwMode="auto">
                <a:xfrm>
                  <a:off x="767" y="87"/>
                  <a:ext cx="60" cy="58"/>
                </a:xfrm>
                <a:custGeom>
                  <a:avLst/>
                  <a:gdLst>
                    <a:gd name="T0" fmla="+- 0 785 767"/>
                    <a:gd name="T1" fmla="*/ T0 w 60"/>
                    <a:gd name="T2" fmla="+- 0 87 87"/>
                    <a:gd name="T3" fmla="*/ 87 h 58"/>
                    <a:gd name="T4" fmla="+- 0 778 767"/>
                    <a:gd name="T5" fmla="*/ T4 w 60"/>
                    <a:gd name="T6" fmla="+- 0 88 87"/>
                    <a:gd name="T7" fmla="*/ 88 h 58"/>
                    <a:gd name="T8" fmla="+- 0 771 767"/>
                    <a:gd name="T9" fmla="*/ T8 w 60"/>
                    <a:gd name="T10" fmla="+- 0 88 87"/>
                    <a:gd name="T11" fmla="*/ 88 h 58"/>
                    <a:gd name="T12" fmla="+- 0 767 767"/>
                    <a:gd name="T13" fmla="*/ T12 w 60"/>
                    <a:gd name="T14" fmla="+- 0 91 87"/>
                    <a:gd name="T15" fmla="*/ 91 h 58"/>
                    <a:gd name="T16" fmla="+- 0 800 767"/>
                    <a:gd name="T17" fmla="*/ T16 w 60"/>
                    <a:gd name="T18" fmla="+- 0 143 87"/>
                    <a:gd name="T19" fmla="*/ 143 h 58"/>
                    <a:gd name="T20" fmla="+- 0 808 767"/>
                    <a:gd name="T21" fmla="*/ T20 w 60"/>
                    <a:gd name="T22" fmla="+- 0 146 87"/>
                    <a:gd name="T23" fmla="*/ 146 h 58"/>
                    <a:gd name="T24" fmla="+- 0 823 767"/>
                    <a:gd name="T25" fmla="*/ T24 w 60"/>
                    <a:gd name="T26" fmla="+- 0 145 87"/>
                    <a:gd name="T27" fmla="*/ 145 h 58"/>
                    <a:gd name="T28" fmla="+- 0 827 767"/>
                    <a:gd name="T29" fmla="*/ T28 w 60"/>
                    <a:gd name="T30" fmla="+- 0 142 87"/>
                    <a:gd name="T31" fmla="*/ 142 h 58"/>
                    <a:gd name="T32" fmla="+- 0 793 767"/>
                    <a:gd name="T33" fmla="*/ T32 w 60"/>
                    <a:gd name="T34" fmla="+- 0 91 87"/>
                    <a:gd name="T35" fmla="*/ 91 h 58"/>
                    <a:gd name="T36" fmla="+- 0 785 767"/>
                    <a:gd name="T37" fmla="*/ T36 w 60"/>
                    <a:gd name="T38" fmla="+- 0 87 87"/>
                    <a:gd name="T39" fmla="*/ 87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0" h="58">
                      <a:moveTo>
                        <a:pt x="18" y="0"/>
                      </a:moveTo>
                      <a:lnTo>
                        <a:pt x="11" y="1"/>
                      </a:lnTo>
                      <a:lnTo>
                        <a:pt x="4" y="1"/>
                      </a:lnTo>
                      <a:lnTo>
                        <a:pt x="0" y="4"/>
                      </a:lnTo>
                      <a:lnTo>
                        <a:pt x="33" y="56"/>
                      </a:lnTo>
                      <a:lnTo>
                        <a:pt x="41" y="59"/>
                      </a:lnTo>
                      <a:lnTo>
                        <a:pt x="56" y="58"/>
                      </a:lnTo>
                      <a:lnTo>
                        <a:pt x="60" y="55"/>
                      </a:lnTo>
                      <a:lnTo>
                        <a:pt x="26" y="4"/>
                      </a:lnTo>
                      <a:lnTo>
                        <a:pt x="18" y="0"/>
                      </a:lnTo>
                    </a:path>
                  </a:pathLst>
                </a:custGeom>
                <a:solidFill>
                  <a:srgbClr val="FFD2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nvGrpSpPr>
              <p:cNvPr id="59" name="Group 22">
                <a:extLst>
                  <a:ext uri="{FF2B5EF4-FFF2-40B4-BE49-F238E27FC236}">
                    <a16:creationId xmlns:a16="http://schemas.microsoft.com/office/drawing/2014/main" xmlns="" id="{4CCD5F70-B861-427C-92A7-D9683A9F46F1}"/>
                  </a:ext>
                </a:extLst>
              </p:cNvPr>
              <p:cNvGrpSpPr>
                <a:grpSpLocks/>
              </p:cNvGrpSpPr>
              <p:nvPr/>
            </p:nvGrpSpPr>
            <p:grpSpPr bwMode="auto">
              <a:xfrm>
                <a:off x="793" y="87"/>
                <a:ext cx="60" cy="58"/>
                <a:chOff x="793" y="87"/>
                <a:chExt cx="60" cy="58"/>
              </a:xfrm>
            </p:grpSpPr>
            <p:sp>
              <p:nvSpPr>
                <p:cNvPr id="68" name="Freeform 23">
                  <a:extLst>
                    <a:ext uri="{FF2B5EF4-FFF2-40B4-BE49-F238E27FC236}">
                      <a16:creationId xmlns:a16="http://schemas.microsoft.com/office/drawing/2014/main" xmlns="" id="{FEEE154A-723E-45E1-B737-20323807050C}"/>
                    </a:ext>
                  </a:extLst>
                </p:cNvPr>
                <p:cNvSpPr>
                  <a:spLocks/>
                </p:cNvSpPr>
                <p:nvPr/>
              </p:nvSpPr>
              <p:spPr bwMode="auto">
                <a:xfrm>
                  <a:off x="793" y="87"/>
                  <a:ext cx="60" cy="58"/>
                </a:xfrm>
                <a:custGeom>
                  <a:avLst/>
                  <a:gdLst>
                    <a:gd name="T0" fmla="+- 0 812 793"/>
                    <a:gd name="T1" fmla="*/ T0 w 60"/>
                    <a:gd name="T2" fmla="+- 0 87 87"/>
                    <a:gd name="T3" fmla="*/ 87 h 58"/>
                    <a:gd name="T4" fmla="+- 0 797 793"/>
                    <a:gd name="T5" fmla="*/ T4 w 60"/>
                    <a:gd name="T6" fmla="+- 0 87 87"/>
                    <a:gd name="T7" fmla="*/ 87 h 58"/>
                    <a:gd name="T8" fmla="+- 0 793 793"/>
                    <a:gd name="T9" fmla="*/ T8 w 60"/>
                    <a:gd name="T10" fmla="+- 0 91 87"/>
                    <a:gd name="T11" fmla="*/ 91 h 58"/>
                    <a:gd name="T12" fmla="+- 0 796 793"/>
                    <a:gd name="T13" fmla="*/ T12 w 60"/>
                    <a:gd name="T14" fmla="+- 0 95 87"/>
                    <a:gd name="T15" fmla="*/ 95 h 58"/>
                    <a:gd name="T16" fmla="+- 0 827 793"/>
                    <a:gd name="T17" fmla="*/ T16 w 60"/>
                    <a:gd name="T18" fmla="+- 0 142 87"/>
                    <a:gd name="T19" fmla="*/ 142 h 58"/>
                    <a:gd name="T20" fmla="+- 0 835 793"/>
                    <a:gd name="T21" fmla="*/ T20 w 60"/>
                    <a:gd name="T22" fmla="+- 0 145 87"/>
                    <a:gd name="T23" fmla="*/ 145 h 58"/>
                    <a:gd name="T24" fmla="+- 0 849 793"/>
                    <a:gd name="T25" fmla="*/ T24 w 60"/>
                    <a:gd name="T26" fmla="+- 0 145 87"/>
                    <a:gd name="T27" fmla="*/ 145 h 58"/>
                    <a:gd name="T28" fmla="+- 0 853 793"/>
                    <a:gd name="T29" fmla="*/ T28 w 60"/>
                    <a:gd name="T30" fmla="+- 0 141 87"/>
                    <a:gd name="T31" fmla="*/ 141 h 58"/>
                    <a:gd name="T32" fmla="+- 0 820 793"/>
                    <a:gd name="T33" fmla="*/ T32 w 60"/>
                    <a:gd name="T34" fmla="+- 0 90 87"/>
                    <a:gd name="T35" fmla="*/ 90 h 58"/>
                    <a:gd name="T36" fmla="+- 0 812 793"/>
                    <a:gd name="T37" fmla="*/ T36 w 60"/>
                    <a:gd name="T38" fmla="+- 0 87 87"/>
                    <a:gd name="T39" fmla="*/ 87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0" h="58">
                      <a:moveTo>
                        <a:pt x="19" y="0"/>
                      </a:moveTo>
                      <a:lnTo>
                        <a:pt x="4" y="0"/>
                      </a:lnTo>
                      <a:lnTo>
                        <a:pt x="0" y="4"/>
                      </a:lnTo>
                      <a:lnTo>
                        <a:pt x="3" y="8"/>
                      </a:lnTo>
                      <a:lnTo>
                        <a:pt x="34" y="55"/>
                      </a:lnTo>
                      <a:lnTo>
                        <a:pt x="42" y="58"/>
                      </a:lnTo>
                      <a:lnTo>
                        <a:pt x="56" y="58"/>
                      </a:lnTo>
                      <a:lnTo>
                        <a:pt x="60" y="54"/>
                      </a:lnTo>
                      <a:lnTo>
                        <a:pt x="27" y="3"/>
                      </a:lnTo>
                      <a:lnTo>
                        <a:pt x="19" y="0"/>
                      </a:lnTo>
                    </a:path>
                  </a:pathLst>
                </a:custGeom>
                <a:solidFill>
                  <a:srgbClr val="FDB6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nvGrpSpPr>
              <p:cNvPr id="60" name="Group 24">
                <a:extLst>
                  <a:ext uri="{FF2B5EF4-FFF2-40B4-BE49-F238E27FC236}">
                    <a16:creationId xmlns:a16="http://schemas.microsoft.com/office/drawing/2014/main" xmlns="" id="{078ACF4A-1B5C-41DE-BB27-0328DE6DD2A8}"/>
                  </a:ext>
                </a:extLst>
              </p:cNvPr>
              <p:cNvGrpSpPr>
                <a:grpSpLocks/>
              </p:cNvGrpSpPr>
              <p:nvPr/>
            </p:nvGrpSpPr>
            <p:grpSpPr bwMode="auto">
              <a:xfrm>
                <a:off x="793" y="160"/>
                <a:ext cx="60" cy="58"/>
                <a:chOff x="793" y="160"/>
                <a:chExt cx="60" cy="58"/>
              </a:xfrm>
            </p:grpSpPr>
            <p:sp>
              <p:nvSpPr>
                <p:cNvPr id="67" name="Freeform 25">
                  <a:extLst>
                    <a:ext uri="{FF2B5EF4-FFF2-40B4-BE49-F238E27FC236}">
                      <a16:creationId xmlns:a16="http://schemas.microsoft.com/office/drawing/2014/main" xmlns="" id="{C9C4F197-E319-425F-ADE6-7ABA80849169}"/>
                    </a:ext>
                  </a:extLst>
                </p:cNvPr>
                <p:cNvSpPr>
                  <a:spLocks/>
                </p:cNvSpPr>
                <p:nvPr/>
              </p:nvSpPr>
              <p:spPr bwMode="auto">
                <a:xfrm>
                  <a:off x="793" y="160"/>
                  <a:ext cx="60" cy="58"/>
                </a:xfrm>
                <a:custGeom>
                  <a:avLst/>
                  <a:gdLst>
                    <a:gd name="T0" fmla="+- 0 835 793"/>
                    <a:gd name="T1" fmla="*/ T0 w 60"/>
                    <a:gd name="T2" fmla="+- 0 160 160"/>
                    <a:gd name="T3" fmla="*/ 160 h 58"/>
                    <a:gd name="T4" fmla="+- 0 827 793"/>
                    <a:gd name="T5" fmla="*/ T4 w 60"/>
                    <a:gd name="T6" fmla="+- 0 163 160"/>
                    <a:gd name="T7" fmla="*/ 163 h 58"/>
                    <a:gd name="T8" fmla="+- 0 796 793"/>
                    <a:gd name="T9" fmla="*/ T8 w 60"/>
                    <a:gd name="T10" fmla="+- 0 211 160"/>
                    <a:gd name="T11" fmla="*/ 211 h 58"/>
                    <a:gd name="T12" fmla="+- 0 793 793"/>
                    <a:gd name="T13" fmla="*/ T12 w 60"/>
                    <a:gd name="T14" fmla="+- 0 215 160"/>
                    <a:gd name="T15" fmla="*/ 215 h 58"/>
                    <a:gd name="T16" fmla="+- 0 797 793"/>
                    <a:gd name="T17" fmla="*/ T16 w 60"/>
                    <a:gd name="T18" fmla="+- 0 218 160"/>
                    <a:gd name="T19" fmla="*/ 218 h 58"/>
                    <a:gd name="T20" fmla="+- 0 812 793"/>
                    <a:gd name="T21" fmla="*/ T20 w 60"/>
                    <a:gd name="T22" fmla="+- 0 219 160"/>
                    <a:gd name="T23" fmla="*/ 219 h 58"/>
                    <a:gd name="T24" fmla="+- 0 820 793"/>
                    <a:gd name="T25" fmla="*/ T24 w 60"/>
                    <a:gd name="T26" fmla="+- 0 215 160"/>
                    <a:gd name="T27" fmla="*/ 215 h 58"/>
                    <a:gd name="T28" fmla="+- 0 853 793"/>
                    <a:gd name="T29" fmla="*/ T28 w 60"/>
                    <a:gd name="T30" fmla="+- 0 164 160"/>
                    <a:gd name="T31" fmla="*/ 164 h 58"/>
                    <a:gd name="T32" fmla="+- 0 849 793"/>
                    <a:gd name="T33" fmla="*/ T32 w 60"/>
                    <a:gd name="T34" fmla="+- 0 161 160"/>
                    <a:gd name="T35" fmla="*/ 161 h 58"/>
                    <a:gd name="T36" fmla="+- 0 835 793"/>
                    <a:gd name="T37" fmla="*/ T36 w 60"/>
                    <a:gd name="T38" fmla="+- 0 160 160"/>
                    <a:gd name="T39" fmla="*/ 160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0" h="58">
                      <a:moveTo>
                        <a:pt x="42" y="0"/>
                      </a:moveTo>
                      <a:lnTo>
                        <a:pt x="34" y="3"/>
                      </a:lnTo>
                      <a:lnTo>
                        <a:pt x="3" y="51"/>
                      </a:lnTo>
                      <a:lnTo>
                        <a:pt x="0" y="55"/>
                      </a:lnTo>
                      <a:lnTo>
                        <a:pt x="4" y="58"/>
                      </a:lnTo>
                      <a:lnTo>
                        <a:pt x="19" y="59"/>
                      </a:lnTo>
                      <a:lnTo>
                        <a:pt x="27" y="55"/>
                      </a:lnTo>
                      <a:lnTo>
                        <a:pt x="60" y="4"/>
                      </a:lnTo>
                      <a:lnTo>
                        <a:pt x="56" y="1"/>
                      </a:lnTo>
                      <a:lnTo>
                        <a:pt x="42" y="0"/>
                      </a:lnTo>
                    </a:path>
                  </a:pathLst>
                </a:custGeom>
                <a:solidFill>
                  <a:srgbClr val="FFD2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nvGrpSpPr>
              <p:cNvPr id="61" name="Group 26">
                <a:extLst>
                  <a:ext uri="{FF2B5EF4-FFF2-40B4-BE49-F238E27FC236}">
                    <a16:creationId xmlns:a16="http://schemas.microsoft.com/office/drawing/2014/main" xmlns="" id="{66D4A757-DBB6-401E-922F-7A40B09BD822}"/>
                  </a:ext>
                </a:extLst>
              </p:cNvPr>
              <p:cNvGrpSpPr>
                <a:grpSpLocks/>
              </p:cNvGrpSpPr>
              <p:nvPr/>
            </p:nvGrpSpPr>
            <p:grpSpPr bwMode="auto">
              <a:xfrm>
                <a:off x="767" y="160"/>
                <a:ext cx="60" cy="58"/>
                <a:chOff x="767" y="160"/>
                <a:chExt cx="60" cy="58"/>
              </a:xfrm>
            </p:grpSpPr>
            <p:sp>
              <p:nvSpPr>
                <p:cNvPr id="66" name="Freeform 27">
                  <a:extLst>
                    <a:ext uri="{FF2B5EF4-FFF2-40B4-BE49-F238E27FC236}">
                      <a16:creationId xmlns:a16="http://schemas.microsoft.com/office/drawing/2014/main" xmlns="" id="{E06AB2D3-03D8-4269-BC11-FC8AE1556B7D}"/>
                    </a:ext>
                  </a:extLst>
                </p:cNvPr>
                <p:cNvSpPr>
                  <a:spLocks/>
                </p:cNvSpPr>
                <p:nvPr/>
              </p:nvSpPr>
              <p:spPr bwMode="auto">
                <a:xfrm>
                  <a:off x="767" y="160"/>
                  <a:ext cx="60" cy="58"/>
                </a:xfrm>
                <a:custGeom>
                  <a:avLst/>
                  <a:gdLst>
                    <a:gd name="T0" fmla="+- 0 808 767"/>
                    <a:gd name="T1" fmla="*/ T0 w 60"/>
                    <a:gd name="T2" fmla="+- 0 160 160"/>
                    <a:gd name="T3" fmla="*/ 160 h 58"/>
                    <a:gd name="T4" fmla="+- 0 800 767"/>
                    <a:gd name="T5" fmla="*/ T4 w 60"/>
                    <a:gd name="T6" fmla="+- 0 163 160"/>
                    <a:gd name="T7" fmla="*/ 163 h 58"/>
                    <a:gd name="T8" fmla="+- 0 767 767"/>
                    <a:gd name="T9" fmla="*/ T8 w 60"/>
                    <a:gd name="T10" fmla="+- 0 214 160"/>
                    <a:gd name="T11" fmla="*/ 214 h 58"/>
                    <a:gd name="T12" fmla="+- 0 771 767"/>
                    <a:gd name="T13" fmla="*/ T12 w 60"/>
                    <a:gd name="T14" fmla="+- 0 218 160"/>
                    <a:gd name="T15" fmla="*/ 218 h 58"/>
                    <a:gd name="T16" fmla="+- 0 785 767"/>
                    <a:gd name="T17" fmla="*/ T16 w 60"/>
                    <a:gd name="T18" fmla="+- 0 218 160"/>
                    <a:gd name="T19" fmla="*/ 218 h 58"/>
                    <a:gd name="T20" fmla="+- 0 793 767"/>
                    <a:gd name="T21" fmla="*/ T20 w 60"/>
                    <a:gd name="T22" fmla="+- 0 215 160"/>
                    <a:gd name="T23" fmla="*/ 215 h 58"/>
                    <a:gd name="T24" fmla="+- 0 827 767"/>
                    <a:gd name="T25" fmla="*/ T24 w 60"/>
                    <a:gd name="T26" fmla="+- 0 163 160"/>
                    <a:gd name="T27" fmla="*/ 163 h 58"/>
                    <a:gd name="T28" fmla="+- 0 823 767"/>
                    <a:gd name="T29" fmla="*/ T28 w 60"/>
                    <a:gd name="T30" fmla="+- 0 160 160"/>
                    <a:gd name="T31" fmla="*/ 160 h 58"/>
                    <a:gd name="T32" fmla="+- 0 808 767"/>
                    <a:gd name="T33" fmla="*/ T32 w 60"/>
                    <a:gd name="T34" fmla="+- 0 160 160"/>
                    <a:gd name="T35" fmla="*/ 160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60" h="58">
                      <a:moveTo>
                        <a:pt x="41" y="0"/>
                      </a:moveTo>
                      <a:lnTo>
                        <a:pt x="33" y="3"/>
                      </a:lnTo>
                      <a:lnTo>
                        <a:pt x="0" y="54"/>
                      </a:lnTo>
                      <a:lnTo>
                        <a:pt x="4" y="58"/>
                      </a:lnTo>
                      <a:lnTo>
                        <a:pt x="18" y="58"/>
                      </a:lnTo>
                      <a:lnTo>
                        <a:pt x="26" y="55"/>
                      </a:lnTo>
                      <a:lnTo>
                        <a:pt x="60" y="3"/>
                      </a:lnTo>
                      <a:lnTo>
                        <a:pt x="56" y="0"/>
                      </a:lnTo>
                      <a:lnTo>
                        <a:pt x="41" y="0"/>
                      </a:lnTo>
                    </a:path>
                  </a:pathLst>
                </a:custGeom>
                <a:solidFill>
                  <a:srgbClr val="FDB6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nvGrpSpPr>
              <p:cNvPr id="62" name="Group 28">
                <a:extLst>
                  <a:ext uri="{FF2B5EF4-FFF2-40B4-BE49-F238E27FC236}">
                    <a16:creationId xmlns:a16="http://schemas.microsoft.com/office/drawing/2014/main" xmlns="" id="{B0EFA363-DFE4-4A30-99E8-43D38DC7FEC9}"/>
                  </a:ext>
                </a:extLst>
              </p:cNvPr>
              <p:cNvGrpSpPr>
                <a:grpSpLocks/>
              </p:cNvGrpSpPr>
              <p:nvPr/>
            </p:nvGrpSpPr>
            <p:grpSpPr bwMode="auto">
              <a:xfrm>
                <a:off x="740" y="159"/>
                <a:ext cx="60" cy="58"/>
                <a:chOff x="740" y="159"/>
                <a:chExt cx="60" cy="58"/>
              </a:xfrm>
            </p:grpSpPr>
            <p:sp>
              <p:nvSpPr>
                <p:cNvPr id="65" name="Freeform 29">
                  <a:extLst>
                    <a:ext uri="{FF2B5EF4-FFF2-40B4-BE49-F238E27FC236}">
                      <a16:creationId xmlns:a16="http://schemas.microsoft.com/office/drawing/2014/main" xmlns="" id="{CEAF22CA-8DFD-412C-A9E0-9216241C6152}"/>
                    </a:ext>
                  </a:extLst>
                </p:cNvPr>
                <p:cNvSpPr>
                  <a:spLocks/>
                </p:cNvSpPr>
                <p:nvPr/>
              </p:nvSpPr>
              <p:spPr bwMode="auto">
                <a:xfrm>
                  <a:off x="740" y="159"/>
                  <a:ext cx="60" cy="58"/>
                </a:xfrm>
                <a:custGeom>
                  <a:avLst/>
                  <a:gdLst>
                    <a:gd name="T0" fmla="+- 0 782 740"/>
                    <a:gd name="T1" fmla="*/ T0 w 60"/>
                    <a:gd name="T2" fmla="+- 0 159 159"/>
                    <a:gd name="T3" fmla="*/ 159 h 58"/>
                    <a:gd name="T4" fmla="+- 0 773 740"/>
                    <a:gd name="T5" fmla="*/ T4 w 60"/>
                    <a:gd name="T6" fmla="+- 0 162 159"/>
                    <a:gd name="T7" fmla="*/ 162 h 58"/>
                    <a:gd name="T8" fmla="+- 0 740 740"/>
                    <a:gd name="T9" fmla="*/ T8 w 60"/>
                    <a:gd name="T10" fmla="+- 0 213 159"/>
                    <a:gd name="T11" fmla="*/ 213 h 58"/>
                    <a:gd name="T12" fmla="+- 0 744 740"/>
                    <a:gd name="T13" fmla="*/ T12 w 60"/>
                    <a:gd name="T14" fmla="+- 0 217 159"/>
                    <a:gd name="T15" fmla="*/ 217 h 58"/>
                    <a:gd name="T16" fmla="+- 0 759 740"/>
                    <a:gd name="T17" fmla="*/ T16 w 60"/>
                    <a:gd name="T18" fmla="+- 0 217 159"/>
                    <a:gd name="T19" fmla="*/ 217 h 58"/>
                    <a:gd name="T20" fmla="+- 0 767 740"/>
                    <a:gd name="T21" fmla="*/ T20 w 60"/>
                    <a:gd name="T22" fmla="+- 0 214 159"/>
                    <a:gd name="T23" fmla="*/ 214 h 58"/>
                    <a:gd name="T24" fmla="+- 0 800 740"/>
                    <a:gd name="T25" fmla="*/ T24 w 60"/>
                    <a:gd name="T26" fmla="+- 0 163 159"/>
                    <a:gd name="T27" fmla="*/ 163 h 58"/>
                    <a:gd name="T28" fmla="+- 0 796 740"/>
                    <a:gd name="T29" fmla="*/ T28 w 60"/>
                    <a:gd name="T30" fmla="+- 0 159 159"/>
                    <a:gd name="T31" fmla="*/ 159 h 58"/>
                    <a:gd name="T32" fmla="+- 0 782 740"/>
                    <a:gd name="T33" fmla="*/ T32 w 60"/>
                    <a:gd name="T34" fmla="+- 0 159 159"/>
                    <a:gd name="T35" fmla="*/ 159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60" h="58">
                      <a:moveTo>
                        <a:pt x="42" y="0"/>
                      </a:moveTo>
                      <a:lnTo>
                        <a:pt x="33" y="3"/>
                      </a:lnTo>
                      <a:lnTo>
                        <a:pt x="0" y="54"/>
                      </a:lnTo>
                      <a:lnTo>
                        <a:pt x="4" y="58"/>
                      </a:lnTo>
                      <a:lnTo>
                        <a:pt x="19" y="58"/>
                      </a:lnTo>
                      <a:lnTo>
                        <a:pt x="27" y="55"/>
                      </a:lnTo>
                      <a:lnTo>
                        <a:pt x="60" y="4"/>
                      </a:lnTo>
                      <a:lnTo>
                        <a:pt x="56" y="0"/>
                      </a:lnTo>
                      <a:lnTo>
                        <a:pt x="42" y="0"/>
                      </a:lnTo>
                    </a:path>
                  </a:pathLst>
                </a:custGeom>
                <a:solidFill>
                  <a:srgbClr val="FFD2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nvGrpSpPr>
              <p:cNvPr id="63" name="Group 30">
                <a:extLst>
                  <a:ext uri="{FF2B5EF4-FFF2-40B4-BE49-F238E27FC236}">
                    <a16:creationId xmlns:a16="http://schemas.microsoft.com/office/drawing/2014/main" xmlns="" id="{3C6C86A6-635F-4467-A67E-2BD01492D848}"/>
                  </a:ext>
                </a:extLst>
              </p:cNvPr>
              <p:cNvGrpSpPr>
                <a:grpSpLocks/>
              </p:cNvGrpSpPr>
              <p:nvPr/>
            </p:nvGrpSpPr>
            <p:grpSpPr bwMode="auto">
              <a:xfrm>
                <a:off x="741" y="133"/>
                <a:ext cx="343" cy="39"/>
                <a:chOff x="741" y="133"/>
                <a:chExt cx="343" cy="39"/>
              </a:xfrm>
            </p:grpSpPr>
            <p:sp>
              <p:nvSpPr>
                <p:cNvPr id="64" name="Freeform 31">
                  <a:extLst>
                    <a:ext uri="{FF2B5EF4-FFF2-40B4-BE49-F238E27FC236}">
                      <a16:creationId xmlns:a16="http://schemas.microsoft.com/office/drawing/2014/main" xmlns="" id="{74671A85-39E2-4B9C-8145-87D281DBC494}"/>
                    </a:ext>
                  </a:extLst>
                </p:cNvPr>
                <p:cNvSpPr>
                  <a:spLocks/>
                </p:cNvSpPr>
                <p:nvPr/>
              </p:nvSpPr>
              <p:spPr bwMode="auto">
                <a:xfrm>
                  <a:off x="741" y="133"/>
                  <a:ext cx="343" cy="39"/>
                </a:xfrm>
                <a:custGeom>
                  <a:avLst/>
                  <a:gdLst>
                    <a:gd name="T0" fmla="+- 0 1072 741"/>
                    <a:gd name="T1" fmla="*/ T0 w 343"/>
                    <a:gd name="T2" fmla="+- 0 133 133"/>
                    <a:gd name="T3" fmla="*/ 133 h 39"/>
                    <a:gd name="T4" fmla="+- 0 746 741"/>
                    <a:gd name="T5" fmla="*/ T4 w 343"/>
                    <a:gd name="T6" fmla="+- 0 133 133"/>
                    <a:gd name="T7" fmla="*/ 133 h 39"/>
                    <a:gd name="T8" fmla="+- 0 741 741"/>
                    <a:gd name="T9" fmla="*/ T8 w 343"/>
                    <a:gd name="T10" fmla="+- 0 139 133"/>
                    <a:gd name="T11" fmla="*/ 139 h 39"/>
                    <a:gd name="T12" fmla="+- 0 741 741"/>
                    <a:gd name="T13" fmla="*/ T12 w 343"/>
                    <a:gd name="T14" fmla="+- 0 167 133"/>
                    <a:gd name="T15" fmla="*/ 167 h 39"/>
                    <a:gd name="T16" fmla="+- 0 746 741"/>
                    <a:gd name="T17" fmla="*/ T16 w 343"/>
                    <a:gd name="T18" fmla="+- 0 172 133"/>
                    <a:gd name="T19" fmla="*/ 172 h 39"/>
                    <a:gd name="T20" fmla="+- 0 1072 741"/>
                    <a:gd name="T21" fmla="*/ T20 w 343"/>
                    <a:gd name="T22" fmla="+- 0 172 133"/>
                    <a:gd name="T23" fmla="*/ 172 h 39"/>
                    <a:gd name="T24" fmla="+- 0 1084 741"/>
                    <a:gd name="T25" fmla="*/ T24 w 343"/>
                    <a:gd name="T26" fmla="+- 0 167 133"/>
                    <a:gd name="T27" fmla="*/ 167 h 39"/>
                    <a:gd name="T28" fmla="+- 0 1084 741"/>
                    <a:gd name="T29" fmla="*/ T28 w 343"/>
                    <a:gd name="T30" fmla="+- 0 138 133"/>
                    <a:gd name="T31" fmla="*/ 138 h 39"/>
                    <a:gd name="T32" fmla="+- 0 1072 741"/>
                    <a:gd name="T33" fmla="*/ T32 w 343"/>
                    <a:gd name="T34" fmla="+- 0 133 133"/>
                    <a:gd name="T35" fmla="*/ 133 h 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343" h="39">
                      <a:moveTo>
                        <a:pt x="331" y="0"/>
                      </a:moveTo>
                      <a:lnTo>
                        <a:pt x="5" y="0"/>
                      </a:lnTo>
                      <a:lnTo>
                        <a:pt x="0" y="6"/>
                      </a:lnTo>
                      <a:lnTo>
                        <a:pt x="0" y="34"/>
                      </a:lnTo>
                      <a:lnTo>
                        <a:pt x="5" y="39"/>
                      </a:lnTo>
                      <a:lnTo>
                        <a:pt x="331" y="39"/>
                      </a:lnTo>
                      <a:lnTo>
                        <a:pt x="343" y="34"/>
                      </a:lnTo>
                      <a:lnTo>
                        <a:pt x="343" y="5"/>
                      </a:lnTo>
                      <a:lnTo>
                        <a:pt x="331" y="0"/>
                      </a:lnTo>
                    </a:path>
                  </a:pathLst>
                </a:custGeom>
                <a:solidFill>
                  <a:srgbClr val="37A5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sp>
          <p:nvSpPr>
            <p:cNvPr id="38" name="Rectangle: Rounded Corners 37">
              <a:extLst>
                <a:ext uri="{FF2B5EF4-FFF2-40B4-BE49-F238E27FC236}">
                  <a16:creationId xmlns:a16="http://schemas.microsoft.com/office/drawing/2014/main" xmlns="" id="{C5D1771D-5E7A-4EF9-987B-B09A1C8FED8B}"/>
                </a:ext>
              </a:extLst>
            </p:cNvPr>
            <p:cNvSpPr/>
            <p:nvPr/>
          </p:nvSpPr>
          <p:spPr>
            <a:xfrm>
              <a:off x="1151044" y="2066634"/>
              <a:ext cx="9720707" cy="4172901"/>
            </a:xfrm>
            <a:prstGeom prst="roundRect">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9" name="Title 1">
              <a:extLst>
                <a:ext uri="{FF2B5EF4-FFF2-40B4-BE49-F238E27FC236}">
                  <a16:creationId xmlns:a16="http://schemas.microsoft.com/office/drawing/2014/main" xmlns="" id="{8EBBE627-C001-43D7-AAA9-4F4D99B00B4B}"/>
                </a:ext>
              </a:extLst>
            </p:cNvPr>
            <p:cNvSpPr txBox="1">
              <a:spLocks/>
            </p:cNvSpPr>
            <p:nvPr/>
          </p:nvSpPr>
          <p:spPr>
            <a:xfrm>
              <a:off x="1592734" y="1649942"/>
              <a:ext cx="1902633" cy="806279"/>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a:ln w="0"/>
                  <a:solidFill>
                    <a:srgbClr val="0099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MỤC TIÊU</a:t>
              </a:r>
              <a:endParaRPr lang="vi-VN" sz="2800" b="1">
                <a:ln w="0"/>
                <a:solidFill>
                  <a:srgbClr val="0099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12110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 calcmode="lin" valueType="num">
                                      <p:cBhvr additive="base">
                                        <p:cTn id="7"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
                                            <p:txEl>
                                              <p:pRg st="1" end="1"/>
                                            </p:txEl>
                                          </p:spTgt>
                                        </p:tgtEl>
                                        <p:attrNameLst>
                                          <p:attrName>style.visibility</p:attrName>
                                        </p:attrNameLst>
                                      </p:cBhvr>
                                      <p:to>
                                        <p:strVal val="visible"/>
                                      </p:to>
                                    </p:set>
                                    <p:anim calcmode="lin" valueType="num">
                                      <p:cBhvr additive="base">
                                        <p:cTn id="13" dur="500" fill="hold"/>
                                        <p:tgtEl>
                                          <p:spTgt spid="3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
                                            <p:txEl>
                                              <p:pRg st="2" end="2"/>
                                            </p:txEl>
                                          </p:spTgt>
                                        </p:tgtEl>
                                        <p:attrNameLst>
                                          <p:attrName>style.visibility</p:attrName>
                                        </p:attrNameLst>
                                      </p:cBhvr>
                                      <p:to>
                                        <p:strVal val="visible"/>
                                      </p:to>
                                    </p:set>
                                    <p:anim calcmode="lin" valueType="num">
                                      <p:cBhvr additive="base">
                                        <p:cTn id="19" dur="500" fill="hold"/>
                                        <p:tgtEl>
                                          <p:spTgt spid="3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6">
                                            <p:txEl>
                                              <p:pRg st="3" end="3"/>
                                            </p:txEl>
                                          </p:spTgt>
                                        </p:tgtEl>
                                        <p:attrNameLst>
                                          <p:attrName>style.visibility</p:attrName>
                                        </p:attrNameLst>
                                      </p:cBhvr>
                                      <p:to>
                                        <p:strVal val="visible"/>
                                      </p:to>
                                    </p:set>
                                    <p:anim calcmode="lin" valueType="num">
                                      <p:cBhvr additive="base">
                                        <p:cTn id="25" dur="500" fill="hold"/>
                                        <p:tgtEl>
                                          <p:spTgt spid="3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9E4B7E4-FC7F-4393-963B-B74CAD9DE92F}"/>
              </a:ext>
            </a:extLst>
          </p:cNvPr>
          <p:cNvSpPr>
            <a:spLocks noGrp="1"/>
          </p:cNvSpPr>
          <p:nvPr>
            <p:ph idx="1"/>
          </p:nvPr>
        </p:nvSpPr>
        <p:spPr>
          <a:xfrm>
            <a:off x="413190" y="1119328"/>
            <a:ext cx="7300025" cy="1340891"/>
          </a:xfrm>
        </p:spPr>
        <p:txBody>
          <a:bodyPr>
            <a:noAutofit/>
          </a:bodyPr>
          <a:lstStyle/>
          <a:p>
            <a:pPr marL="0" indent="442913" algn="just">
              <a:buNone/>
            </a:pPr>
            <a:r>
              <a:rPr lang="vi-VN" b="0" i="0">
                <a:solidFill>
                  <a:srgbClr val="009900"/>
                </a:solidFill>
                <a:effectLst/>
              </a:rPr>
              <a:t>Tuần tới sẽ có tiết ôn tập Tin học. Mai và Trung được cô giáo giao nhiệm vụ trình bày trước lớp về một số máy tính thông dụng.</a:t>
            </a:r>
            <a:endParaRPr lang="vi-VN">
              <a:solidFill>
                <a:srgbClr val="009900"/>
              </a:solidFill>
            </a:endParaRPr>
          </a:p>
        </p:txBody>
      </p:sp>
      <p:pic>
        <p:nvPicPr>
          <p:cNvPr id="25" name="Picture 24">
            <a:extLst>
              <a:ext uri="{FF2B5EF4-FFF2-40B4-BE49-F238E27FC236}">
                <a16:creationId xmlns:a16="http://schemas.microsoft.com/office/drawing/2014/main" xmlns="" id="{9171C078-DD4F-4F2D-811E-621F943A7D8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7713215" y="825430"/>
            <a:ext cx="4388504" cy="5585369"/>
          </a:xfrm>
          <a:prstGeom prst="rect">
            <a:avLst/>
          </a:prstGeom>
        </p:spPr>
      </p:pic>
      <p:pic>
        <p:nvPicPr>
          <p:cNvPr id="12" name="Content Placeholder 7">
            <a:extLst>
              <a:ext uri="{FF2B5EF4-FFF2-40B4-BE49-F238E27FC236}">
                <a16:creationId xmlns:a16="http://schemas.microsoft.com/office/drawing/2014/main" xmlns="" id="{ED9AD552-81F2-486C-90B2-8B8D37FEA29B}"/>
              </a:ext>
            </a:extLst>
          </p:cNvPr>
          <p:cNvPicPr>
            <a:picLocks noChangeAspect="1"/>
          </p:cNvPicPr>
          <p:nvPr/>
        </p:nvPicPr>
        <p:blipFill>
          <a:blip r:embed="rId4"/>
          <a:stretch>
            <a:fillRect/>
          </a:stretch>
        </p:blipFill>
        <p:spPr>
          <a:xfrm>
            <a:off x="2757948" y="4663583"/>
            <a:ext cx="2535505" cy="1243165"/>
          </a:xfrm>
          <a:prstGeom prst="rect">
            <a:avLst/>
          </a:prstGeom>
        </p:spPr>
      </p:pic>
      <p:sp>
        <p:nvSpPr>
          <p:cNvPr id="13" name="Content Placeholder 2">
            <a:extLst>
              <a:ext uri="{FF2B5EF4-FFF2-40B4-BE49-F238E27FC236}">
                <a16:creationId xmlns:a16="http://schemas.microsoft.com/office/drawing/2014/main" xmlns="" id="{06A41CA8-7D30-4977-9780-490B29A1A796}"/>
              </a:ext>
            </a:extLst>
          </p:cNvPr>
          <p:cNvSpPr txBox="1">
            <a:spLocks/>
          </p:cNvSpPr>
          <p:nvPr/>
        </p:nvSpPr>
        <p:spPr>
          <a:xfrm>
            <a:off x="90281" y="2465181"/>
            <a:ext cx="3825202" cy="2105284"/>
          </a:xfrm>
          <a:prstGeom prst="cloudCallout">
            <a:avLst>
              <a:gd name="adj1" fmla="val 25092"/>
              <a:gd name="adj2" fmla="val 67423"/>
            </a:avLst>
          </a:prstGeom>
          <a:ln>
            <a:solidFill>
              <a:srgbClr val="0070C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vi-VN" sz="2000" b="0" i="0">
                <a:effectLst/>
              </a:rPr>
              <a:t>Trung: Tớ sẽ lấy nội dung mục 1 ở bài 3 để làm bài trình chiếu. Còn bạn sẽ trình bày trước lớp nhé.</a:t>
            </a:r>
            <a:endParaRPr lang="en-US" sz="2000">
              <a:ea typeface="Arial" panose="020B0604020202020204" pitchFamily="34" charset="0"/>
            </a:endParaRPr>
          </a:p>
        </p:txBody>
      </p:sp>
      <p:sp>
        <p:nvSpPr>
          <p:cNvPr id="14" name="Content Placeholder 2">
            <a:extLst>
              <a:ext uri="{FF2B5EF4-FFF2-40B4-BE49-F238E27FC236}">
                <a16:creationId xmlns:a16="http://schemas.microsoft.com/office/drawing/2014/main" xmlns="" id="{05E5F18D-765C-42DD-A7B1-DE8DBA226094}"/>
              </a:ext>
            </a:extLst>
          </p:cNvPr>
          <p:cNvSpPr txBox="1">
            <a:spLocks/>
          </p:cNvSpPr>
          <p:nvPr/>
        </p:nvSpPr>
        <p:spPr>
          <a:xfrm>
            <a:off x="4478786" y="2886056"/>
            <a:ext cx="3234429" cy="2015815"/>
          </a:xfrm>
          <a:prstGeom prst="cloudCallout">
            <a:avLst>
              <a:gd name="adj1" fmla="val -29268"/>
              <a:gd name="adj2" fmla="val 78551"/>
            </a:avLst>
          </a:prstGeom>
          <a:ln>
            <a:solidFill>
              <a:srgbClr val="0070C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vi-VN" sz="2000" b="0" i="0">
                <a:effectLst/>
                <a:latin typeface="Arial" panose="020B0604020202020204" pitchFamily="34" charset="0"/>
                <a:cs typeface="Arial" panose="020B0604020202020204" pitchFamily="34" charset="0"/>
              </a:rPr>
              <a:t>Mai: Đồng ý. Bạn chuyển bài trình chiếu cho tớ để tớ trình bày trước lớp.</a:t>
            </a:r>
          </a:p>
        </p:txBody>
      </p:sp>
      <p:sp>
        <p:nvSpPr>
          <p:cNvPr id="11" name="Content Placeholder 2">
            <a:extLst>
              <a:ext uri="{FF2B5EF4-FFF2-40B4-BE49-F238E27FC236}">
                <a16:creationId xmlns:a16="http://schemas.microsoft.com/office/drawing/2014/main" xmlns="" id="{005C626E-14B6-49E6-A951-73A66A8369E5}"/>
              </a:ext>
            </a:extLst>
          </p:cNvPr>
          <p:cNvSpPr txBox="1">
            <a:spLocks/>
          </p:cNvSpPr>
          <p:nvPr/>
        </p:nvSpPr>
        <p:spPr>
          <a:xfrm>
            <a:off x="1573354" y="5956268"/>
            <a:ext cx="5810864" cy="9090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buFont typeface="Arial" panose="020B0604020202020204" pitchFamily="34" charset="0"/>
              <a:buNone/>
            </a:pPr>
            <a:r>
              <a:rPr lang="vi-VN" sz="2400" i="0">
                <a:ln w="0"/>
                <a:solidFill>
                  <a:srgbClr val="FF0000"/>
                </a:solidFill>
                <a:effectLst>
                  <a:outerShdw blurRad="38100" dist="19050" dir="2700000" algn="tl" rotWithShape="0">
                    <a:schemeClr val="dk1">
                      <a:alpha val="40000"/>
                    </a:schemeClr>
                  </a:outerShdw>
                </a:effectLst>
              </a:rPr>
              <a:t>– Nhiệm vụ của bạn Mai là gì?</a:t>
            </a:r>
          </a:p>
          <a:p>
            <a:pPr marL="0" indent="0">
              <a:lnSpc>
                <a:spcPct val="114000"/>
              </a:lnSpc>
              <a:spcBef>
                <a:spcPts val="0"/>
              </a:spcBef>
              <a:buFont typeface="Arial" panose="020B0604020202020204" pitchFamily="34" charset="0"/>
              <a:buNone/>
            </a:pPr>
            <a:r>
              <a:rPr lang="vi-VN" sz="2400" i="0">
                <a:ln w="0"/>
                <a:solidFill>
                  <a:srgbClr val="FF0000"/>
                </a:solidFill>
                <a:effectLst>
                  <a:outerShdw blurRad="38100" dist="19050" dir="2700000" algn="tl" rotWithShape="0">
                    <a:schemeClr val="dk1">
                      <a:alpha val="40000"/>
                    </a:schemeClr>
                  </a:outerShdw>
                </a:effectLst>
              </a:rPr>
              <a:t>– Nhiệm vụ của bạn Trung là gì?</a:t>
            </a:r>
            <a:endParaRPr lang="vi-VN" sz="2400">
              <a:ln w="0"/>
              <a:solidFill>
                <a:srgbClr val="FF0000"/>
              </a:solidFill>
              <a:effectLst>
                <a:outerShdw blurRad="38100" dist="19050" dir="2700000" algn="tl" rotWithShape="0">
                  <a:schemeClr val="dk1">
                    <a:alpha val="40000"/>
                  </a:schemeClr>
                </a:outerShdw>
              </a:effectLst>
            </a:endParaRPr>
          </a:p>
        </p:txBody>
      </p:sp>
      <p:pic>
        <p:nvPicPr>
          <p:cNvPr id="23" name="Picture 22">
            <a:extLst>
              <a:ext uri="{FF2B5EF4-FFF2-40B4-BE49-F238E27FC236}">
                <a16:creationId xmlns:a16="http://schemas.microsoft.com/office/drawing/2014/main" xmlns="" id="{24DBD92F-37CA-4886-A908-28A9E73E15D1}"/>
              </a:ext>
            </a:extLst>
          </p:cNvPr>
          <p:cNvPicPr>
            <a:picLocks noChangeAspect="1"/>
          </p:cNvPicPr>
          <p:nvPr/>
        </p:nvPicPr>
        <p:blipFill>
          <a:blip r:embed="rId5"/>
          <a:stretch>
            <a:fillRect/>
          </a:stretch>
        </p:blipFill>
        <p:spPr>
          <a:xfrm>
            <a:off x="0" y="60409"/>
            <a:ext cx="3311892" cy="755826"/>
          </a:xfrm>
          <a:prstGeom prst="rect">
            <a:avLst/>
          </a:prstGeom>
        </p:spPr>
      </p:pic>
      <p:sp>
        <p:nvSpPr>
          <p:cNvPr id="10" name="Rectangle 9">
            <a:extLst>
              <a:ext uri="{FF2B5EF4-FFF2-40B4-BE49-F238E27FC236}">
                <a16:creationId xmlns:a16="http://schemas.microsoft.com/office/drawing/2014/main" xmlns="" id="{BF05B1D8-9CD2-4A0E-B824-944721A7E19E}"/>
              </a:ext>
            </a:extLst>
          </p:cNvPr>
          <p:cNvSpPr/>
          <p:nvPr/>
        </p:nvSpPr>
        <p:spPr>
          <a:xfrm>
            <a:off x="4009158" y="176712"/>
            <a:ext cx="7976864"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r"/>
            <a:r>
              <a:rPr lang="vi-VN" sz="3600" b="1" i="0">
                <a:ln/>
                <a:solidFill>
                  <a:schemeClr val="accent4"/>
                </a:solidFill>
              </a:rPr>
              <a:t>Em hãy trao đổi với bạn và cho biết</a:t>
            </a:r>
            <a:endParaRPr lang="vi-VN" sz="3600" b="1">
              <a:ln/>
              <a:solidFill>
                <a:schemeClr val="accent4"/>
              </a:solidFill>
            </a:endParaRPr>
          </a:p>
        </p:txBody>
      </p:sp>
    </p:spTree>
    <p:extLst>
      <p:ext uri="{BB962C8B-B14F-4D97-AF65-F5344CB8AC3E}">
        <p14:creationId xmlns:p14="http://schemas.microsoft.com/office/powerpoint/2010/main" val="301021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1+#ppt_w/2"/>
                                          </p:val>
                                        </p:tav>
                                        <p:tav tm="100000">
                                          <p:val>
                                            <p:strVal val="#ppt_x"/>
                                          </p:val>
                                        </p:tav>
                                      </p:tavLst>
                                    </p:anim>
                                    <p:anim calcmode="lin" valueType="num">
                                      <p:cBhvr additive="base">
                                        <p:cTn id="13"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outVertical)">
                                      <p:cBhvr>
                                        <p:cTn id="18" dur="500"/>
                                        <p:tgtEl>
                                          <p:spTgt spid="12"/>
                                        </p:tgtEl>
                                      </p:cBhvr>
                                    </p:animEffect>
                                  </p:childTnLst>
                                </p:cTn>
                              </p:par>
                              <p:par>
                                <p:cTn id="19" presetID="6" presetClass="entr" presetSubtype="32"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circle(out)">
                                      <p:cBhvr>
                                        <p:cTn id="21" dur="20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32"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circle(out)">
                                      <p:cBhvr>
                                        <p:cTn id="26" dur="2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 calcmode="lin" valueType="num">
                                      <p:cBhvr additive="base">
                                        <p:cTn id="3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xEl>
                                              <p:pRg st="1" end="1"/>
                                            </p:txEl>
                                          </p:spTgt>
                                        </p:tgtEl>
                                        <p:attrNameLst>
                                          <p:attrName>style.visibility</p:attrName>
                                        </p:attrNameLst>
                                      </p:cBhvr>
                                      <p:to>
                                        <p:strVal val="visible"/>
                                      </p:to>
                                    </p:set>
                                    <p:anim calcmode="lin" valueType="num">
                                      <p:cBhvr additive="base">
                                        <p:cTn id="3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9E4B7E4-FC7F-4393-963B-B74CAD9DE92F}"/>
              </a:ext>
            </a:extLst>
          </p:cNvPr>
          <p:cNvSpPr>
            <a:spLocks noGrp="1"/>
          </p:cNvSpPr>
          <p:nvPr>
            <p:ph idx="1"/>
          </p:nvPr>
        </p:nvSpPr>
        <p:spPr>
          <a:xfrm>
            <a:off x="1391679" y="1028771"/>
            <a:ext cx="10472690" cy="943003"/>
          </a:xfrm>
        </p:spPr>
        <p:txBody>
          <a:bodyPr>
            <a:noAutofit/>
          </a:bodyPr>
          <a:lstStyle/>
          <a:p>
            <a:pPr marL="0" indent="0" algn="just">
              <a:lnSpc>
                <a:spcPct val="114000"/>
              </a:lnSpc>
              <a:spcBef>
                <a:spcPts val="0"/>
              </a:spcBef>
              <a:buNone/>
            </a:pPr>
            <a:r>
              <a:rPr lang="en-US" sz="2400">
                <a:effectLst/>
                <a:latin typeface="Arial" panose="020B0604020202020204" pitchFamily="34" charset="0"/>
                <a:ea typeface="Arial" panose="020B0604020202020204" pitchFamily="34" charset="0"/>
                <a:cs typeface="Arial" panose="020B0604020202020204" pitchFamily="34" charset="0"/>
              </a:rPr>
              <a:t>Em</a:t>
            </a:r>
            <a:r>
              <a:rPr lang="en-US" sz="2400" spc="-55">
                <a:effectLst/>
                <a:latin typeface="Arial" panose="020B0604020202020204" pitchFamily="34" charset="0"/>
                <a:ea typeface="Arial" panose="020B0604020202020204" pitchFamily="34" charset="0"/>
                <a:cs typeface="Arial" panose="020B0604020202020204" pitchFamily="34" charset="0"/>
              </a:rPr>
              <a:t> </a:t>
            </a:r>
            <a:r>
              <a:rPr lang="en-US" sz="2400">
                <a:effectLst/>
                <a:latin typeface="Arial" panose="020B0604020202020204" pitchFamily="34" charset="0"/>
                <a:ea typeface="Arial" panose="020B0604020202020204" pitchFamily="34" charset="0"/>
                <a:cs typeface="Arial" panose="020B0604020202020204" pitchFamily="34" charset="0"/>
              </a:rPr>
              <a:t>cần</a:t>
            </a:r>
            <a:r>
              <a:rPr lang="en-US" sz="2400" spc="20">
                <a:effectLst/>
                <a:latin typeface="Arial" panose="020B0604020202020204" pitchFamily="34" charset="0"/>
                <a:ea typeface="Arial" panose="020B0604020202020204" pitchFamily="34" charset="0"/>
                <a:cs typeface="Arial" panose="020B0604020202020204" pitchFamily="34" charset="0"/>
              </a:rPr>
              <a:t> </a:t>
            </a:r>
            <a:r>
              <a:rPr lang="en-US" sz="2400">
                <a:solidFill>
                  <a:srgbClr val="FF0000"/>
                </a:solidFill>
                <a:effectLst/>
                <a:latin typeface="Arial" panose="020B0604020202020204" pitchFamily="34" charset="0"/>
                <a:ea typeface="Arial" panose="020B0604020202020204" pitchFamily="34" charset="0"/>
                <a:cs typeface="Arial" panose="020B0604020202020204" pitchFamily="34" charset="0"/>
              </a:rPr>
              <a:t>biết</a:t>
            </a:r>
            <a:r>
              <a:rPr lang="en-US" sz="2400" spc="-30">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en-US" sz="2400" spc="-10">
                <a:solidFill>
                  <a:srgbClr val="FF0000"/>
                </a:solidFill>
                <a:effectLst/>
                <a:latin typeface="Arial" panose="020B0604020202020204" pitchFamily="34" charset="0"/>
                <a:ea typeface="Arial" panose="020B0604020202020204" pitchFamily="34" charset="0"/>
                <a:cs typeface="Arial" panose="020B0604020202020204" pitchFamily="34" charset="0"/>
              </a:rPr>
              <a:t>r</a:t>
            </a:r>
            <a:r>
              <a:rPr lang="en-US" sz="2400">
                <a:solidFill>
                  <a:srgbClr val="FF0000"/>
                </a:solidFill>
                <a:effectLst/>
                <a:latin typeface="Arial" panose="020B0604020202020204" pitchFamily="34" charset="0"/>
                <a:ea typeface="Arial" panose="020B0604020202020204" pitchFamily="34" charset="0"/>
                <a:cs typeface="Arial" panose="020B0604020202020204" pitchFamily="34" charset="0"/>
              </a:rPr>
              <a:t>õ</a:t>
            </a:r>
            <a:r>
              <a:rPr lang="en-US" sz="2400" spc="-70">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en-US" sz="2400">
                <a:solidFill>
                  <a:srgbClr val="FF0000"/>
                </a:solidFill>
                <a:effectLst/>
                <a:latin typeface="Arial" panose="020B0604020202020204" pitchFamily="34" charset="0"/>
                <a:ea typeface="Arial" panose="020B0604020202020204" pitchFamily="34" charset="0"/>
                <a:cs typeface="Arial" panose="020B0604020202020204" pitchFamily="34" charset="0"/>
              </a:rPr>
              <a:t>nhiệm</a:t>
            </a:r>
            <a:r>
              <a:rPr lang="en-US" sz="2400" spc="-115">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en-US" sz="2400">
                <a:solidFill>
                  <a:srgbClr val="FF0000"/>
                </a:solidFill>
                <a:effectLst/>
                <a:latin typeface="Arial" panose="020B0604020202020204" pitchFamily="34" charset="0"/>
                <a:ea typeface="Arial" panose="020B0604020202020204" pitchFamily="34" charset="0"/>
                <a:cs typeface="Arial" panose="020B0604020202020204" pitchFamily="34" charset="0"/>
              </a:rPr>
              <a:t>vụ</a:t>
            </a:r>
            <a:r>
              <a:rPr lang="en-US" sz="2400" spc="-90">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en-US" sz="2400">
                <a:effectLst/>
                <a:latin typeface="Arial" panose="020B0604020202020204" pitchFamily="34" charset="0"/>
                <a:ea typeface="Arial" panose="020B0604020202020204" pitchFamily="34" charset="0"/>
                <a:cs typeface="Arial" panose="020B0604020202020204" pitchFamily="34" charset="0"/>
              </a:rPr>
              <a:t>trước</a:t>
            </a:r>
            <a:r>
              <a:rPr lang="en-US" sz="2400" spc="-15">
                <a:effectLst/>
                <a:latin typeface="Arial" panose="020B0604020202020204" pitchFamily="34" charset="0"/>
                <a:ea typeface="Arial" panose="020B0604020202020204" pitchFamily="34" charset="0"/>
                <a:cs typeface="Arial" panose="020B0604020202020204" pitchFamily="34" charset="0"/>
              </a:rPr>
              <a:t> </a:t>
            </a:r>
            <a:r>
              <a:rPr lang="en-US" sz="2400" spc="20">
                <a:effectLst/>
                <a:latin typeface="Arial" panose="020B0604020202020204" pitchFamily="34" charset="0"/>
                <a:ea typeface="Arial" panose="020B0604020202020204" pitchFamily="34" charset="0"/>
                <a:cs typeface="Arial" panose="020B0604020202020204" pitchFamily="34" charset="0"/>
              </a:rPr>
              <a:t>k</a:t>
            </a:r>
            <a:r>
              <a:rPr lang="en-US" sz="2400">
                <a:effectLst/>
                <a:latin typeface="Arial" panose="020B0604020202020204" pitchFamily="34" charset="0"/>
                <a:ea typeface="Arial" panose="020B0604020202020204" pitchFamily="34" charset="0"/>
                <a:cs typeface="Arial" panose="020B0604020202020204" pitchFamily="34" charset="0"/>
              </a:rPr>
              <a:t>hi</a:t>
            </a:r>
            <a:r>
              <a:rPr lang="en-US" sz="2400" spc="-85">
                <a:effectLst/>
                <a:latin typeface="Arial" panose="020B0604020202020204" pitchFamily="34" charset="0"/>
                <a:ea typeface="Arial" panose="020B0604020202020204" pitchFamily="34" charset="0"/>
                <a:cs typeface="Arial" panose="020B0604020202020204" pitchFamily="34" charset="0"/>
              </a:rPr>
              <a:t> </a:t>
            </a:r>
            <a:r>
              <a:rPr lang="en-US" sz="2400">
                <a:effectLst/>
                <a:latin typeface="Arial" panose="020B0604020202020204" pitchFamily="34" charset="0"/>
                <a:ea typeface="Arial" panose="020B0604020202020204" pitchFamily="34" charset="0"/>
                <a:cs typeface="Arial" panose="020B0604020202020204" pitchFamily="34" charset="0"/>
              </a:rPr>
              <a:t>thực</a:t>
            </a:r>
            <a:r>
              <a:rPr lang="en-US" sz="2400" spc="25">
                <a:effectLst/>
                <a:latin typeface="Arial" panose="020B0604020202020204" pitchFamily="34" charset="0"/>
                <a:ea typeface="Arial" panose="020B0604020202020204" pitchFamily="34" charset="0"/>
                <a:cs typeface="Arial" panose="020B0604020202020204" pitchFamily="34" charset="0"/>
              </a:rPr>
              <a:t> </a:t>
            </a:r>
            <a:r>
              <a:rPr lang="en-US" sz="2400">
                <a:effectLst/>
                <a:latin typeface="Arial" panose="020B0604020202020204" pitchFamily="34" charset="0"/>
                <a:ea typeface="Arial" panose="020B0604020202020204" pitchFamily="34" charset="0"/>
                <a:cs typeface="Arial" panose="020B0604020202020204" pitchFamily="34" charset="0"/>
              </a:rPr>
              <a:t>hiện.</a:t>
            </a:r>
            <a:r>
              <a:rPr lang="en-US" sz="2400" spc="30">
                <a:effectLst/>
                <a:latin typeface="Arial" panose="020B0604020202020204" pitchFamily="34" charset="0"/>
                <a:ea typeface="Arial" panose="020B0604020202020204" pitchFamily="34" charset="0"/>
                <a:cs typeface="Arial" panose="020B0604020202020204" pitchFamily="34" charset="0"/>
              </a:rPr>
              <a:t> </a:t>
            </a:r>
            <a:r>
              <a:rPr lang="en-US" sz="2400" spc="-15">
                <a:effectLst/>
                <a:latin typeface="Arial" panose="020B0604020202020204" pitchFamily="34" charset="0"/>
                <a:ea typeface="Arial" panose="020B0604020202020204" pitchFamily="34" charset="0"/>
                <a:cs typeface="Arial" panose="020B0604020202020204" pitchFamily="34" charset="0"/>
              </a:rPr>
              <a:t>C</a:t>
            </a:r>
            <a:r>
              <a:rPr lang="en-US" sz="2400">
                <a:effectLst/>
                <a:latin typeface="Arial" panose="020B0604020202020204" pitchFamily="34" charset="0"/>
                <a:ea typeface="Arial" panose="020B0604020202020204" pitchFamily="34" charset="0"/>
                <a:cs typeface="Arial" panose="020B0604020202020204" pitchFamily="34" charset="0"/>
              </a:rPr>
              <a:t>ụ</a:t>
            </a:r>
            <a:r>
              <a:rPr lang="en-US" sz="2400" spc="-80">
                <a:effectLst/>
                <a:latin typeface="Arial" panose="020B0604020202020204" pitchFamily="34" charset="0"/>
                <a:ea typeface="Arial" panose="020B0604020202020204" pitchFamily="34" charset="0"/>
                <a:cs typeface="Arial" panose="020B0604020202020204" pitchFamily="34" charset="0"/>
              </a:rPr>
              <a:t> </a:t>
            </a:r>
            <a:r>
              <a:rPr lang="en-US" sz="2400">
                <a:effectLst/>
                <a:latin typeface="Arial" panose="020B0604020202020204" pitchFamily="34" charset="0"/>
                <a:ea typeface="Arial" panose="020B0604020202020204" pitchFamily="34" charset="0"/>
                <a:cs typeface="Arial" panose="020B0604020202020204" pitchFamily="34" charset="0"/>
              </a:rPr>
              <a:t>thể</a:t>
            </a:r>
            <a:r>
              <a:rPr lang="en-US" sz="2400" spc="-65">
                <a:effectLst/>
                <a:latin typeface="Arial" panose="020B0604020202020204" pitchFamily="34" charset="0"/>
                <a:ea typeface="Arial" panose="020B0604020202020204" pitchFamily="34" charset="0"/>
                <a:cs typeface="Arial" panose="020B0604020202020204" pitchFamily="34" charset="0"/>
              </a:rPr>
              <a:t> </a:t>
            </a:r>
            <a:r>
              <a:rPr lang="en-US" sz="2400">
                <a:effectLst/>
                <a:latin typeface="Arial" panose="020B0604020202020204" pitchFamily="34" charset="0"/>
                <a:ea typeface="Arial" panose="020B0604020202020204" pitchFamily="34" charset="0"/>
                <a:cs typeface="Arial" panose="020B0604020202020204" pitchFamily="34" charset="0"/>
              </a:rPr>
              <a:t>là</a:t>
            </a:r>
            <a:r>
              <a:rPr lang="en-US" sz="2400" spc="-125">
                <a:effectLst/>
                <a:latin typeface="Arial" panose="020B0604020202020204" pitchFamily="34" charset="0"/>
                <a:ea typeface="Arial" panose="020B0604020202020204" pitchFamily="34" charset="0"/>
                <a:cs typeface="Arial" panose="020B0604020202020204" pitchFamily="34" charset="0"/>
              </a:rPr>
              <a:t> </a:t>
            </a:r>
            <a:r>
              <a:rPr lang="en-US" sz="2400">
                <a:effectLst/>
                <a:latin typeface="Arial" panose="020B0604020202020204" pitchFamily="34" charset="0"/>
                <a:ea typeface="Arial" panose="020B0604020202020204" pitchFamily="34" charset="0"/>
                <a:cs typeface="Arial" panose="020B0604020202020204" pitchFamily="34" charset="0"/>
              </a:rPr>
              <a:t>cần</a:t>
            </a:r>
            <a:r>
              <a:rPr lang="en-US" sz="2400" spc="-25">
                <a:effectLst/>
                <a:latin typeface="Arial" panose="020B0604020202020204" pitchFamily="34" charset="0"/>
                <a:ea typeface="Arial" panose="020B0604020202020204" pitchFamily="34" charset="0"/>
                <a:cs typeface="Arial" panose="020B0604020202020204" pitchFamily="34" charset="0"/>
              </a:rPr>
              <a:t> </a:t>
            </a:r>
            <a:r>
              <a:rPr lang="en-US" sz="2400">
                <a:effectLst/>
                <a:latin typeface="Arial" panose="020B0604020202020204" pitchFamily="34" charset="0"/>
                <a:ea typeface="Arial" panose="020B0604020202020204" pitchFamily="34" charset="0"/>
                <a:cs typeface="Arial" panose="020B0604020202020204" pitchFamily="34" charset="0"/>
              </a:rPr>
              <a:t>biết</a:t>
            </a:r>
            <a:r>
              <a:rPr lang="en-US" sz="2400" spc="-30">
                <a:effectLst/>
                <a:latin typeface="Arial" panose="020B0604020202020204" pitchFamily="34" charset="0"/>
                <a:ea typeface="Arial" panose="020B0604020202020204" pitchFamily="34" charset="0"/>
                <a:cs typeface="Arial" panose="020B0604020202020204" pitchFamily="34" charset="0"/>
              </a:rPr>
              <a:t> </a:t>
            </a:r>
            <a:r>
              <a:rPr lang="en-US" sz="2400">
                <a:effectLst/>
                <a:latin typeface="Arial" panose="020B0604020202020204" pitchFamily="34" charset="0"/>
                <a:ea typeface="Arial" panose="020B0604020202020204" pitchFamily="34" charset="0"/>
                <a:cs typeface="Arial" panose="020B0604020202020204" pitchFamily="34" charset="0"/>
              </a:rPr>
              <a:t>được</a:t>
            </a:r>
            <a:r>
              <a:rPr lang="en-US" sz="2400" spc="-75">
                <a:effectLst/>
                <a:latin typeface="Arial" panose="020B0604020202020204" pitchFamily="34" charset="0"/>
                <a:ea typeface="Arial" panose="020B0604020202020204" pitchFamily="34" charset="0"/>
                <a:cs typeface="Arial" panose="020B0604020202020204" pitchFamily="34" charset="0"/>
              </a:rPr>
              <a:t> </a:t>
            </a:r>
            <a:r>
              <a:rPr lang="en-US" sz="2400">
                <a:solidFill>
                  <a:srgbClr val="0000FF"/>
                </a:solidFill>
                <a:effectLst/>
                <a:latin typeface="Arial" panose="020B0604020202020204" pitchFamily="34" charset="0"/>
                <a:ea typeface="Arial" panose="020B0604020202020204" pitchFamily="34" charset="0"/>
                <a:cs typeface="Arial" panose="020B0604020202020204" pitchFamily="34" charset="0"/>
              </a:rPr>
              <a:t>những</a:t>
            </a:r>
            <a:r>
              <a:rPr lang="en-US" sz="2400" spc="155">
                <a:solidFill>
                  <a:srgbClr val="0000FF"/>
                </a:solidFill>
                <a:effectLst/>
                <a:latin typeface="Arial" panose="020B0604020202020204" pitchFamily="34" charset="0"/>
                <a:ea typeface="Arial" panose="020B0604020202020204" pitchFamily="34" charset="0"/>
                <a:cs typeface="Arial" panose="020B0604020202020204" pitchFamily="34" charset="0"/>
              </a:rPr>
              <a:t> </a:t>
            </a:r>
            <a:r>
              <a:rPr lang="en-US" sz="2400" spc="-5">
                <a:solidFill>
                  <a:srgbClr val="0000FF"/>
                </a:solidFill>
                <a:effectLst/>
                <a:latin typeface="Arial" panose="020B0604020202020204" pitchFamily="34" charset="0"/>
                <a:ea typeface="Arial" panose="020B0604020202020204" pitchFamily="34" charset="0"/>
                <a:cs typeface="Arial" panose="020B0604020202020204" pitchFamily="34" charset="0"/>
              </a:rPr>
              <a:t>g</a:t>
            </a:r>
            <a:r>
              <a:rPr lang="en-US" sz="2400">
                <a:solidFill>
                  <a:srgbClr val="0000FF"/>
                </a:solidFill>
                <a:effectLst/>
                <a:latin typeface="Arial" panose="020B0604020202020204" pitchFamily="34" charset="0"/>
                <a:ea typeface="Arial" panose="020B0604020202020204" pitchFamily="34" charset="0"/>
                <a:cs typeface="Arial" panose="020B0604020202020204" pitchFamily="34" charset="0"/>
              </a:rPr>
              <a:t>ì đã</a:t>
            </a:r>
            <a:r>
              <a:rPr lang="en-US" sz="2400" spc="40">
                <a:solidFill>
                  <a:srgbClr val="0000FF"/>
                </a:solidFill>
                <a:effectLst/>
                <a:latin typeface="Arial" panose="020B0604020202020204" pitchFamily="34" charset="0"/>
                <a:ea typeface="Arial" panose="020B0604020202020204" pitchFamily="34" charset="0"/>
                <a:cs typeface="Arial" panose="020B0604020202020204" pitchFamily="34" charset="0"/>
              </a:rPr>
              <a:t> </a:t>
            </a:r>
            <a:r>
              <a:rPr lang="en-US" sz="2400" spc="-5">
                <a:solidFill>
                  <a:srgbClr val="0000FF"/>
                </a:solidFill>
                <a:effectLst/>
                <a:latin typeface="Arial" panose="020B0604020202020204" pitchFamily="34" charset="0"/>
                <a:ea typeface="Arial" panose="020B0604020202020204" pitchFamily="34" charset="0"/>
                <a:cs typeface="Arial" panose="020B0604020202020204" pitchFamily="34" charset="0"/>
              </a:rPr>
              <a:t>c</a:t>
            </a:r>
            <a:r>
              <a:rPr lang="en-US" sz="2400">
                <a:solidFill>
                  <a:srgbClr val="0000FF"/>
                </a:solidFill>
                <a:effectLst/>
                <a:latin typeface="Arial" panose="020B0604020202020204" pitchFamily="34" charset="0"/>
                <a:ea typeface="Arial" panose="020B0604020202020204" pitchFamily="34" charset="0"/>
                <a:cs typeface="Arial" panose="020B0604020202020204" pitchFamily="34" charset="0"/>
              </a:rPr>
              <a:t>ó</a:t>
            </a:r>
            <a:r>
              <a:rPr lang="en-US" sz="2400" spc="30">
                <a:solidFill>
                  <a:srgbClr val="0000FF"/>
                </a:solidFill>
                <a:effectLst/>
                <a:latin typeface="Arial" panose="020B0604020202020204" pitchFamily="34" charset="0"/>
                <a:ea typeface="Arial" panose="020B0604020202020204" pitchFamily="34" charset="0"/>
                <a:cs typeface="Arial" panose="020B0604020202020204" pitchFamily="34" charset="0"/>
              </a:rPr>
              <a:t> </a:t>
            </a:r>
            <a:r>
              <a:rPr lang="en-US" sz="2400">
                <a:solidFill>
                  <a:srgbClr val="0000FF"/>
                </a:solidFill>
                <a:effectLst/>
                <a:latin typeface="Arial" panose="020B0604020202020204" pitchFamily="34" charset="0"/>
                <a:ea typeface="Arial" panose="020B0604020202020204" pitchFamily="34" charset="0"/>
                <a:cs typeface="Arial" panose="020B0604020202020204" pitchFamily="34" charset="0"/>
              </a:rPr>
              <a:t>trướ</a:t>
            </a:r>
            <a:r>
              <a:rPr lang="en-US" sz="2400" spc="-10">
                <a:solidFill>
                  <a:srgbClr val="0000FF"/>
                </a:solidFill>
                <a:effectLst/>
                <a:latin typeface="Arial" panose="020B0604020202020204" pitchFamily="34" charset="0"/>
                <a:ea typeface="Arial" panose="020B0604020202020204" pitchFamily="34" charset="0"/>
                <a:cs typeface="Arial" panose="020B0604020202020204" pitchFamily="34" charset="0"/>
              </a:rPr>
              <a:t>c</a:t>
            </a:r>
            <a:r>
              <a:rPr lang="en-US" sz="2400">
                <a:effectLst/>
                <a:latin typeface="Arial" panose="020B0604020202020204" pitchFamily="34" charset="0"/>
                <a:ea typeface="Arial" panose="020B0604020202020204" pitchFamily="34" charset="0"/>
                <a:cs typeface="Arial" panose="020B0604020202020204" pitchFamily="34" charset="0"/>
              </a:rPr>
              <a:t>,</a:t>
            </a:r>
            <a:r>
              <a:rPr lang="en-US" sz="2400" spc="-30">
                <a:effectLst/>
                <a:latin typeface="Arial" panose="020B0604020202020204" pitchFamily="34" charset="0"/>
                <a:ea typeface="Arial" panose="020B0604020202020204" pitchFamily="34" charset="0"/>
                <a:cs typeface="Arial" panose="020B0604020202020204" pitchFamily="34" charset="0"/>
              </a:rPr>
              <a:t> </a:t>
            </a:r>
            <a:r>
              <a:rPr lang="en-US" sz="2400">
                <a:solidFill>
                  <a:srgbClr val="0000FF"/>
                </a:solidFill>
                <a:effectLst/>
                <a:latin typeface="Arial" panose="020B0604020202020204" pitchFamily="34" charset="0"/>
                <a:ea typeface="Arial" panose="020B0604020202020204" pitchFamily="34" charset="0"/>
                <a:cs typeface="Arial" panose="020B0604020202020204" pitchFamily="34" charset="0"/>
              </a:rPr>
              <a:t>cần</a:t>
            </a:r>
            <a:r>
              <a:rPr lang="en-US" sz="2400" spc="35">
                <a:effectLst/>
                <a:latin typeface="Arial" panose="020B0604020202020204" pitchFamily="34" charset="0"/>
                <a:ea typeface="Arial" panose="020B0604020202020204" pitchFamily="34" charset="0"/>
                <a:cs typeface="Arial" panose="020B0604020202020204" pitchFamily="34" charset="0"/>
              </a:rPr>
              <a:t> </a:t>
            </a:r>
            <a:r>
              <a:rPr lang="en-US" sz="2400">
                <a:solidFill>
                  <a:srgbClr val="0000FF"/>
                </a:solidFill>
                <a:effectLst/>
                <a:latin typeface="Arial" panose="020B0604020202020204" pitchFamily="34" charset="0"/>
                <a:ea typeface="Arial" panose="020B0604020202020204" pitchFamily="34" charset="0"/>
                <a:cs typeface="Arial" panose="020B0604020202020204" pitchFamily="34" charset="0"/>
              </a:rPr>
              <a:t>làm</a:t>
            </a:r>
            <a:r>
              <a:rPr lang="en-US" sz="2400" spc="115">
                <a:solidFill>
                  <a:srgbClr val="0000FF"/>
                </a:solidFill>
                <a:effectLst/>
                <a:latin typeface="Arial" panose="020B0604020202020204" pitchFamily="34" charset="0"/>
                <a:ea typeface="Arial" panose="020B0604020202020204" pitchFamily="34" charset="0"/>
                <a:cs typeface="Arial" panose="020B0604020202020204" pitchFamily="34" charset="0"/>
              </a:rPr>
              <a:t> </a:t>
            </a:r>
            <a:r>
              <a:rPr lang="en-US" sz="2400">
                <a:solidFill>
                  <a:srgbClr val="0000FF"/>
                </a:solidFill>
                <a:effectLst/>
                <a:latin typeface="Arial" panose="020B0604020202020204" pitchFamily="34" charset="0"/>
                <a:ea typeface="Arial" panose="020B0604020202020204" pitchFamily="34" charset="0"/>
                <a:cs typeface="Arial" panose="020B0604020202020204" pitchFamily="34" charset="0"/>
              </a:rPr>
              <a:t>việc</a:t>
            </a:r>
            <a:r>
              <a:rPr lang="en-US" sz="2400" spc="65">
                <a:solidFill>
                  <a:srgbClr val="0000FF"/>
                </a:solidFill>
                <a:effectLst/>
                <a:latin typeface="Arial" panose="020B0604020202020204" pitchFamily="34" charset="0"/>
                <a:ea typeface="Arial" panose="020B0604020202020204" pitchFamily="34" charset="0"/>
                <a:cs typeface="Arial" panose="020B0604020202020204" pitchFamily="34" charset="0"/>
              </a:rPr>
              <a:t> </a:t>
            </a:r>
            <a:r>
              <a:rPr lang="en-US" sz="2400" spc="-5">
                <a:solidFill>
                  <a:srgbClr val="0000FF"/>
                </a:solidFill>
                <a:effectLst/>
                <a:latin typeface="Arial" panose="020B0604020202020204" pitchFamily="34" charset="0"/>
                <a:ea typeface="Arial" panose="020B0604020202020204" pitchFamily="34" charset="0"/>
                <a:cs typeface="Arial" panose="020B0604020202020204" pitchFamily="34" charset="0"/>
              </a:rPr>
              <a:t>g</a:t>
            </a:r>
            <a:r>
              <a:rPr lang="en-US" sz="2400">
                <a:solidFill>
                  <a:srgbClr val="0000FF"/>
                </a:solidFill>
                <a:effectLst/>
                <a:latin typeface="Arial" panose="020B0604020202020204" pitchFamily="34" charset="0"/>
                <a:ea typeface="Arial" panose="020B0604020202020204" pitchFamily="34" charset="0"/>
                <a:cs typeface="Arial" panose="020B0604020202020204" pitchFamily="34" charset="0"/>
              </a:rPr>
              <a:t>ì</a:t>
            </a:r>
            <a:r>
              <a:rPr lang="en-US" sz="2400" spc="-135">
                <a:solidFill>
                  <a:srgbClr val="0000FF"/>
                </a:solidFill>
                <a:effectLst/>
                <a:latin typeface="Arial" panose="020B0604020202020204" pitchFamily="34" charset="0"/>
                <a:ea typeface="Arial" panose="020B0604020202020204" pitchFamily="34" charset="0"/>
                <a:cs typeface="Arial" panose="020B0604020202020204" pitchFamily="34" charset="0"/>
              </a:rPr>
              <a:t> </a:t>
            </a:r>
            <a:r>
              <a:rPr lang="en-US" sz="2400">
                <a:effectLst/>
                <a:latin typeface="Arial" panose="020B0604020202020204" pitchFamily="34" charset="0"/>
                <a:ea typeface="Arial" panose="020B0604020202020204" pitchFamily="34" charset="0"/>
                <a:cs typeface="Arial" panose="020B0604020202020204" pitchFamily="34" charset="0"/>
              </a:rPr>
              <a:t>h</a:t>
            </a:r>
            <a:r>
              <a:rPr lang="en-US" sz="2400" spc="-10">
                <a:effectLst/>
                <a:latin typeface="Arial" panose="020B0604020202020204" pitchFamily="34" charset="0"/>
                <a:ea typeface="Arial" panose="020B0604020202020204" pitchFamily="34" charset="0"/>
                <a:cs typeface="Arial" panose="020B0604020202020204" pitchFamily="34" charset="0"/>
              </a:rPr>
              <a:t>a</a:t>
            </a:r>
            <a:r>
              <a:rPr lang="en-US" sz="2400">
                <a:effectLst/>
                <a:latin typeface="Arial" panose="020B0604020202020204" pitchFamily="34" charset="0"/>
                <a:ea typeface="Arial" panose="020B0604020202020204" pitchFamily="34" charset="0"/>
                <a:cs typeface="Arial" panose="020B0604020202020204" pitchFamily="34" charset="0"/>
              </a:rPr>
              <a:t>y</a:t>
            </a:r>
            <a:r>
              <a:rPr lang="en-US" sz="2400" spc="-50">
                <a:effectLst/>
                <a:latin typeface="Arial" panose="020B0604020202020204" pitchFamily="34" charset="0"/>
                <a:ea typeface="Arial" panose="020B0604020202020204" pitchFamily="34" charset="0"/>
                <a:cs typeface="Arial" panose="020B0604020202020204" pitchFamily="34" charset="0"/>
              </a:rPr>
              <a:t> </a:t>
            </a:r>
            <a:r>
              <a:rPr lang="en-US" sz="2400">
                <a:solidFill>
                  <a:srgbClr val="0000FF"/>
                </a:solidFill>
                <a:effectLst/>
                <a:latin typeface="Arial" panose="020B0604020202020204" pitchFamily="34" charset="0"/>
                <a:ea typeface="Arial" panose="020B0604020202020204" pitchFamily="34" charset="0"/>
                <a:cs typeface="Arial" panose="020B0604020202020204" pitchFamily="34" charset="0"/>
              </a:rPr>
              <a:t>kết</a:t>
            </a:r>
            <a:r>
              <a:rPr lang="en-US" sz="2400" spc="-130">
                <a:solidFill>
                  <a:srgbClr val="0000FF"/>
                </a:solidFill>
                <a:effectLst/>
                <a:latin typeface="Arial" panose="020B0604020202020204" pitchFamily="34" charset="0"/>
                <a:ea typeface="Arial" panose="020B0604020202020204" pitchFamily="34" charset="0"/>
                <a:cs typeface="Arial" panose="020B0604020202020204" pitchFamily="34" charset="0"/>
              </a:rPr>
              <a:t> </a:t>
            </a:r>
            <a:r>
              <a:rPr lang="en-US" sz="2400">
                <a:solidFill>
                  <a:srgbClr val="0000FF"/>
                </a:solidFill>
                <a:effectLst/>
                <a:latin typeface="Arial" panose="020B0604020202020204" pitchFamily="34" charset="0"/>
                <a:ea typeface="Arial" panose="020B0604020202020204" pitchFamily="34" charset="0"/>
                <a:cs typeface="Arial" panose="020B0604020202020204" pitchFamily="34" charset="0"/>
              </a:rPr>
              <a:t>quả</a:t>
            </a:r>
            <a:r>
              <a:rPr lang="en-US" sz="2400" spc="-15">
                <a:solidFill>
                  <a:srgbClr val="0000FF"/>
                </a:solidFill>
                <a:effectLst/>
                <a:latin typeface="Arial" panose="020B0604020202020204" pitchFamily="34" charset="0"/>
                <a:ea typeface="Arial" panose="020B0604020202020204" pitchFamily="34" charset="0"/>
                <a:cs typeface="Arial" panose="020B0604020202020204" pitchFamily="34" charset="0"/>
              </a:rPr>
              <a:t> </a:t>
            </a:r>
            <a:r>
              <a:rPr lang="en-US" sz="2400">
                <a:solidFill>
                  <a:srgbClr val="0000FF"/>
                </a:solidFill>
                <a:effectLst/>
                <a:latin typeface="Arial" panose="020B0604020202020204" pitchFamily="34" charset="0"/>
                <a:ea typeface="Arial" panose="020B0604020202020204" pitchFamily="34" charset="0"/>
                <a:cs typeface="Arial" panose="020B0604020202020204" pitchFamily="34" charset="0"/>
              </a:rPr>
              <a:t>cần</a:t>
            </a:r>
            <a:r>
              <a:rPr lang="en-US" sz="2400" spc="-75">
                <a:solidFill>
                  <a:srgbClr val="0000FF"/>
                </a:solidFill>
                <a:effectLst/>
                <a:latin typeface="Arial" panose="020B0604020202020204" pitchFamily="34" charset="0"/>
                <a:ea typeface="Arial" panose="020B0604020202020204" pitchFamily="34" charset="0"/>
                <a:cs typeface="Arial" panose="020B0604020202020204" pitchFamily="34" charset="0"/>
              </a:rPr>
              <a:t> </a:t>
            </a:r>
            <a:r>
              <a:rPr lang="en-US" sz="2400">
                <a:solidFill>
                  <a:srgbClr val="0000FF"/>
                </a:solidFill>
                <a:effectLst/>
                <a:latin typeface="Arial" panose="020B0604020202020204" pitchFamily="34" charset="0"/>
                <a:ea typeface="Arial" panose="020B0604020202020204" pitchFamily="34" charset="0"/>
                <a:cs typeface="Arial" panose="020B0604020202020204" pitchFamily="34" charset="0"/>
              </a:rPr>
              <a:t>đ</a:t>
            </a:r>
            <a:r>
              <a:rPr lang="en-US" sz="2400" spc="-5">
                <a:solidFill>
                  <a:srgbClr val="0000FF"/>
                </a:solidFill>
                <a:effectLst/>
                <a:latin typeface="Arial" panose="020B0604020202020204" pitchFamily="34" charset="0"/>
                <a:ea typeface="Arial" panose="020B0604020202020204" pitchFamily="34" charset="0"/>
                <a:cs typeface="Arial" panose="020B0604020202020204" pitchFamily="34" charset="0"/>
              </a:rPr>
              <a:t>ạ</a:t>
            </a:r>
            <a:r>
              <a:rPr lang="en-US" sz="2400">
                <a:solidFill>
                  <a:srgbClr val="0000FF"/>
                </a:solidFill>
                <a:effectLst/>
                <a:latin typeface="Arial" panose="020B0604020202020204" pitchFamily="34" charset="0"/>
                <a:ea typeface="Arial" panose="020B0604020202020204" pitchFamily="34" charset="0"/>
                <a:cs typeface="Arial" panose="020B0604020202020204" pitchFamily="34" charset="0"/>
              </a:rPr>
              <a:t>t</a:t>
            </a:r>
            <a:r>
              <a:rPr lang="en-US" sz="2400" spc="-95">
                <a:effectLst/>
                <a:latin typeface="Arial" panose="020B0604020202020204" pitchFamily="34" charset="0"/>
                <a:ea typeface="Arial" panose="020B0604020202020204" pitchFamily="34" charset="0"/>
                <a:cs typeface="Arial" panose="020B0604020202020204" pitchFamily="34" charset="0"/>
              </a:rPr>
              <a:t> </a:t>
            </a:r>
            <a:r>
              <a:rPr lang="en-US" sz="2400">
                <a:effectLst/>
                <a:latin typeface="Arial" panose="020B0604020202020204" pitchFamily="34" charset="0"/>
                <a:ea typeface="Arial" panose="020B0604020202020204" pitchFamily="34" charset="0"/>
                <a:cs typeface="Arial" panose="020B0604020202020204" pitchFamily="34" charset="0"/>
              </a:rPr>
              <a:t>được</a:t>
            </a:r>
            <a:r>
              <a:rPr lang="en-US" sz="2400" spc="-70">
                <a:effectLst/>
                <a:latin typeface="Arial" panose="020B0604020202020204" pitchFamily="34" charset="0"/>
                <a:ea typeface="Arial" panose="020B0604020202020204" pitchFamily="34" charset="0"/>
                <a:cs typeface="Arial" panose="020B0604020202020204" pitchFamily="34" charset="0"/>
              </a:rPr>
              <a:t> </a:t>
            </a:r>
            <a:r>
              <a:rPr lang="en-US" sz="2400">
                <a:effectLst/>
                <a:latin typeface="Arial" panose="020B0604020202020204" pitchFamily="34" charset="0"/>
                <a:ea typeface="Arial" panose="020B0604020202020204" pitchFamily="34" charset="0"/>
                <a:cs typeface="Arial" panose="020B0604020202020204" pitchFamily="34" charset="0"/>
              </a:rPr>
              <a:t>là</a:t>
            </a:r>
            <a:r>
              <a:rPr lang="en-US" sz="2400" spc="-15">
                <a:effectLst/>
                <a:latin typeface="Arial" panose="020B0604020202020204" pitchFamily="34" charset="0"/>
                <a:ea typeface="Arial" panose="020B0604020202020204" pitchFamily="34" charset="0"/>
                <a:cs typeface="Arial" panose="020B0604020202020204" pitchFamily="34" charset="0"/>
              </a:rPr>
              <a:t> </a:t>
            </a:r>
            <a:r>
              <a:rPr lang="en-US" sz="2400" spc="-5">
                <a:effectLst/>
                <a:latin typeface="Arial" panose="020B0604020202020204" pitchFamily="34" charset="0"/>
                <a:ea typeface="Arial" panose="020B0604020202020204" pitchFamily="34" charset="0"/>
                <a:cs typeface="Arial" panose="020B0604020202020204" pitchFamily="34" charset="0"/>
              </a:rPr>
              <a:t>g</a:t>
            </a:r>
            <a:r>
              <a:rPr lang="en-US" sz="2400">
                <a:effectLst/>
                <a:latin typeface="Arial" panose="020B0604020202020204" pitchFamily="34" charset="0"/>
                <a:ea typeface="Arial" panose="020B0604020202020204" pitchFamily="34" charset="0"/>
                <a:cs typeface="Arial" panose="020B0604020202020204" pitchFamily="34" charset="0"/>
              </a:rPr>
              <a:t>ì.</a:t>
            </a:r>
            <a:endParaRPr lang="vi-VN" sz="240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xmlns="" id="{E37502B7-025F-4CC8-9B4A-BFEB7024697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548855" y="1116574"/>
            <a:ext cx="1064046" cy="698777"/>
          </a:xfrm>
          <a:prstGeom prst="rect">
            <a:avLst/>
          </a:prstGeom>
          <a:ln>
            <a:noFill/>
          </a:ln>
          <a:effectLst>
            <a:outerShdw blurRad="190500" algn="tl" rotWithShape="0">
              <a:srgbClr val="000000">
                <a:alpha val="70000"/>
              </a:srgbClr>
            </a:outerShdw>
          </a:effectLst>
        </p:spPr>
      </p:pic>
      <p:pic>
        <p:nvPicPr>
          <p:cNvPr id="15" name="Picture 14">
            <a:extLst>
              <a:ext uri="{FF2B5EF4-FFF2-40B4-BE49-F238E27FC236}">
                <a16:creationId xmlns:a16="http://schemas.microsoft.com/office/drawing/2014/main" xmlns="" id="{F28A973B-54AC-4EA1-B3EB-6C6973CFBD56}"/>
              </a:ext>
            </a:extLst>
          </p:cNvPr>
          <p:cNvPicPr>
            <a:picLocks noChangeAspect="1"/>
          </p:cNvPicPr>
          <p:nvPr/>
        </p:nvPicPr>
        <p:blipFill>
          <a:blip r:embed="rId4"/>
          <a:stretch>
            <a:fillRect/>
          </a:stretch>
        </p:blipFill>
        <p:spPr>
          <a:xfrm>
            <a:off x="-88487" y="70746"/>
            <a:ext cx="3583486" cy="912354"/>
          </a:xfrm>
          <a:prstGeom prst="rect">
            <a:avLst/>
          </a:prstGeom>
        </p:spPr>
      </p:pic>
      <p:sp>
        <p:nvSpPr>
          <p:cNvPr id="6" name="Rectangle 5">
            <a:extLst>
              <a:ext uri="{FF2B5EF4-FFF2-40B4-BE49-F238E27FC236}">
                <a16:creationId xmlns:a16="http://schemas.microsoft.com/office/drawing/2014/main" xmlns="" id="{C143DE9A-BA88-4A2A-8E90-3B9E413BA816}"/>
              </a:ext>
            </a:extLst>
          </p:cNvPr>
          <p:cNvSpPr/>
          <p:nvPr/>
        </p:nvSpPr>
        <p:spPr>
          <a:xfrm>
            <a:off x="4888613" y="189669"/>
            <a:ext cx="714973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r"/>
            <a:r>
              <a:rPr lang="vi-VN" sz="4000" b="1" i="0">
                <a:ln/>
                <a:solidFill>
                  <a:schemeClr val="accent4"/>
                </a:solidFill>
                <a:latin typeface="MyriadPro-Regular"/>
              </a:rPr>
              <a:t>1. Mô tả nhiệm vụ cần thực hiện</a:t>
            </a:r>
            <a:endParaRPr lang="vi-VN" sz="4000" b="1">
              <a:ln/>
              <a:solidFill>
                <a:schemeClr val="accent4"/>
              </a:solidFill>
            </a:endParaRPr>
          </a:p>
        </p:txBody>
      </p:sp>
      <p:sp>
        <p:nvSpPr>
          <p:cNvPr id="7" name="Content Placeholder 2">
            <a:extLst>
              <a:ext uri="{FF2B5EF4-FFF2-40B4-BE49-F238E27FC236}">
                <a16:creationId xmlns:a16="http://schemas.microsoft.com/office/drawing/2014/main" xmlns="" id="{89D03BB9-B573-47F0-86DF-290948192CF4}"/>
              </a:ext>
            </a:extLst>
          </p:cNvPr>
          <p:cNvSpPr txBox="1">
            <a:spLocks/>
          </p:cNvSpPr>
          <p:nvPr/>
        </p:nvSpPr>
        <p:spPr>
          <a:xfrm>
            <a:off x="515658" y="2123703"/>
            <a:ext cx="6755297" cy="2049706"/>
          </a:xfrm>
          <a:prstGeom prst="round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125"/>
              </a:spcBef>
              <a:spcAft>
                <a:spcPts val="1000"/>
              </a:spcAft>
              <a:buNone/>
            </a:pPr>
            <a:r>
              <a:rPr lang="en-US" sz="2200" b="1" spc="25">
                <a:solidFill>
                  <a:srgbClr val="0000FF"/>
                </a:solidFill>
                <a:latin typeface="Arial" panose="020B0604020202020204" pitchFamily="34" charset="0"/>
                <a:ea typeface="Arial" panose="020B0604020202020204" pitchFamily="34" charset="0"/>
                <a:cs typeface="Arial" panose="020B0604020202020204" pitchFamily="34" charset="0"/>
              </a:rPr>
              <a:t>N</a:t>
            </a:r>
            <a:r>
              <a:rPr lang="en-US" sz="2200" b="1" spc="25">
                <a:solidFill>
                  <a:srgbClr val="0000FF"/>
                </a:solidFill>
                <a:effectLst/>
                <a:latin typeface="Arial" panose="020B0604020202020204" pitchFamily="34" charset="0"/>
                <a:ea typeface="Arial" panose="020B0604020202020204" pitchFamily="34" charset="0"/>
                <a:cs typeface="Arial" panose="020B0604020202020204" pitchFamily="34" charset="0"/>
              </a:rPr>
              <a:t>hiệ</a:t>
            </a:r>
            <a:r>
              <a:rPr lang="en-US" sz="2200" b="1">
                <a:solidFill>
                  <a:srgbClr val="0000FF"/>
                </a:solidFill>
                <a:effectLst/>
                <a:latin typeface="Arial" panose="020B0604020202020204" pitchFamily="34" charset="0"/>
                <a:ea typeface="Arial" panose="020B0604020202020204" pitchFamily="34" charset="0"/>
                <a:cs typeface="Arial" panose="020B0604020202020204" pitchFamily="34" charset="0"/>
              </a:rPr>
              <a:t>m</a:t>
            </a:r>
            <a:r>
              <a:rPr lang="en-US" sz="2200" b="1" spc="-5">
                <a:solidFill>
                  <a:srgbClr val="0000FF"/>
                </a:solidFill>
                <a:effectLst/>
                <a:latin typeface="Arial" panose="020B0604020202020204" pitchFamily="34" charset="0"/>
                <a:ea typeface="Arial" panose="020B0604020202020204" pitchFamily="34" charset="0"/>
                <a:cs typeface="Arial" panose="020B0604020202020204" pitchFamily="34" charset="0"/>
              </a:rPr>
              <a:t> </a:t>
            </a:r>
            <a:r>
              <a:rPr lang="en-US" sz="2200" b="1" spc="25">
                <a:solidFill>
                  <a:srgbClr val="0000FF"/>
                </a:solidFill>
                <a:effectLst/>
                <a:latin typeface="Arial" panose="020B0604020202020204" pitchFamily="34" charset="0"/>
                <a:ea typeface="Arial" panose="020B0604020202020204" pitchFamily="34" charset="0"/>
                <a:cs typeface="Arial" panose="020B0604020202020204" pitchFamily="34" charset="0"/>
              </a:rPr>
              <a:t>v</a:t>
            </a:r>
            <a:r>
              <a:rPr lang="en-US" sz="2200" b="1">
                <a:solidFill>
                  <a:srgbClr val="0000FF"/>
                </a:solidFill>
                <a:effectLst/>
                <a:latin typeface="Arial" panose="020B0604020202020204" pitchFamily="34" charset="0"/>
                <a:ea typeface="Arial" panose="020B0604020202020204" pitchFamily="34" charset="0"/>
                <a:cs typeface="Arial" panose="020B0604020202020204" pitchFamily="34" charset="0"/>
              </a:rPr>
              <a:t>ụ</a:t>
            </a:r>
            <a:r>
              <a:rPr lang="en-US" sz="2200" b="1" spc="-115">
                <a:solidFill>
                  <a:srgbClr val="0000FF"/>
                </a:solidFill>
                <a:effectLst/>
                <a:latin typeface="Arial" panose="020B0604020202020204" pitchFamily="34" charset="0"/>
                <a:ea typeface="Arial" panose="020B0604020202020204" pitchFamily="34" charset="0"/>
                <a:cs typeface="Arial" panose="020B0604020202020204" pitchFamily="34" charset="0"/>
              </a:rPr>
              <a:t> </a:t>
            </a:r>
            <a:r>
              <a:rPr lang="en-US" sz="2200" b="1" spc="25">
                <a:solidFill>
                  <a:srgbClr val="0000FF"/>
                </a:solidFill>
                <a:effectLst/>
                <a:latin typeface="Arial" panose="020B0604020202020204" pitchFamily="34" charset="0"/>
                <a:ea typeface="Arial" panose="020B0604020202020204" pitchFamily="34" charset="0"/>
                <a:cs typeface="Arial" panose="020B0604020202020204" pitchFamily="34" charset="0"/>
              </a:rPr>
              <a:t>củ</a:t>
            </a:r>
            <a:r>
              <a:rPr lang="en-US" sz="2200" b="1">
                <a:solidFill>
                  <a:srgbClr val="0000FF"/>
                </a:solidFill>
                <a:effectLst/>
                <a:latin typeface="Arial" panose="020B0604020202020204" pitchFamily="34" charset="0"/>
                <a:ea typeface="Arial" panose="020B0604020202020204" pitchFamily="34" charset="0"/>
                <a:cs typeface="Arial" panose="020B0604020202020204" pitchFamily="34" charset="0"/>
              </a:rPr>
              <a:t>a</a:t>
            </a:r>
            <a:r>
              <a:rPr lang="en-US" sz="2200" b="1" spc="-85">
                <a:solidFill>
                  <a:srgbClr val="0000FF"/>
                </a:solidFill>
                <a:effectLst/>
                <a:latin typeface="Arial" panose="020B0604020202020204" pitchFamily="34" charset="0"/>
                <a:ea typeface="Arial" panose="020B0604020202020204" pitchFamily="34" charset="0"/>
                <a:cs typeface="Arial" panose="020B0604020202020204" pitchFamily="34" charset="0"/>
              </a:rPr>
              <a:t> </a:t>
            </a:r>
            <a:r>
              <a:rPr lang="en-US" sz="2200" b="1" spc="25">
                <a:solidFill>
                  <a:srgbClr val="0000FF"/>
                </a:solidFill>
                <a:effectLst/>
                <a:latin typeface="Arial" panose="020B0604020202020204" pitchFamily="34" charset="0"/>
                <a:ea typeface="Arial" panose="020B0604020202020204" pitchFamily="34" charset="0"/>
                <a:cs typeface="Arial" panose="020B0604020202020204" pitchFamily="34" charset="0"/>
              </a:rPr>
              <a:t>bạ</a:t>
            </a:r>
            <a:r>
              <a:rPr lang="en-US" sz="2200" b="1">
                <a:solidFill>
                  <a:srgbClr val="0000FF"/>
                </a:solidFill>
                <a:effectLst/>
                <a:latin typeface="Arial" panose="020B0604020202020204" pitchFamily="34" charset="0"/>
                <a:ea typeface="Arial" panose="020B0604020202020204" pitchFamily="34" charset="0"/>
                <a:cs typeface="Arial" panose="020B0604020202020204" pitchFamily="34" charset="0"/>
              </a:rPr>
              <a:t>n</a:t>
            </a:r>
            <a:r>
              <a:rPr lang="en-US" sz="2200" b="1" spc="-40">
                <a:solidFill>
                  <a:srgbClr val="0000FF"/>
                </a:solidFill>
                <a:effectLst/>
                <a:latin typeface="Arial" panose="020B0604020202020204" pitchFamily="34" charset="0"/>
                <a:ea typeface="Arial" panose="020B0604020202020204" pitchFamily="34" charset="0"/>
                <a:cs typeface="Arial" panose="020B0604020202020204" pitchFamily="34" charset="0"/>
              </a:rPr>
              <a:t> </a:t>
            </a:r>
            <a:r>
              <a:rPr lang="en-US" sz="2200" b="1" spc="-30">
                <a:solidFill>
                  <a:srgbClr val="FF0000"/>
                </a:solidFill>
                <a:effectLst/>
                <a:latin typeface="Arial" panose="020B0604020202020204" pitchFamily="34" charset="0"/>
                <a:ea typeface="Arial" panose="020B0604020202020204" pitchFamily="34" charset="0"/>
                <a:cs typeface="Arial" panose="020B0604020202020204" pitchFamily="34" charset="0"/>
              </a:rPr>
              <a:t>T</a:t>
            </a:r>
            <a:r>
              <a:rPr lang="en-US" sz="2200" b="1" spc="25">
                <a:solidFill>
                  <a:srgbClr val="FF0000"/>
                </a:solidFill>
                <a:effectLst/>
                <a:latin typeface="Arial" panose="020B0604020202020204" pitchFamily="34" charset="0"/>
                <a:ea typeface="Arial" panose="020B0604020202020204" pitchFamily="34" charset="0"/>
                <a:cs typeface="Arial" panose="020B0604020202020204" pitchFamily="34" charset="0"/>
              </a:rPr>
              <a:t>run</a:t>
            </a:r>
            <a:r>
              <a:rPr lang="en-US" sz="2200" b="1">
                <a:solidFill>
                  <a:srgbClr val="FF0000"/>
                </a:solidFill>
                <a:effectLst/>
                <a:latin typeface="Arial" panose="020B0604020202020204" pitchFamily="34" charset="0"/>
                <a:ea typeface="Arial" panose="020B0604020202020204" pitchFamily="34" charset="0"/>
                <a:cs typeface="Arial" panose="020B0604020202020204" pitchFamily="34" charset="0"/>
              </a:rPr>
              <a:t>g</a:t>
            </a:r>
            <a:r>
              <a:rPr lang="en-US" sz="2200" b="1" spc="10">
                <a:solidFill>
                  <a:srgbClr val="0000FF"/>
                </a:solidFill>
                <a:effectLst/>
                <a:latin typeface="Arial" panose="020B0604020202020204" pitchFamily="34" charset="0"/>
                <a:ea typeface="Arial" panose="020B0604020202020204" pitchFamily="34" charset="0"/>
                <a:cs typeface="Arial" panose="020B0604020202020204" pitchFamily="34" charset="0"/>
              </a:rPr>
              <a:t> </a:t>
            </a:r>
            <a:r>
              <a:rPr lang="en-US" sz="2200" b="1" spc="15">
                <a:solidFill>
                  <a:srgbClr val="0000FF"/>
                </a:solidFill>
                <a:effectLst/>
                <a:latin typeface="Arial" panose="020B0604020202020204" pitchFamily="34" charset="0"/>
                <a:ea typeface="Arial" panose="020B0604020202020204" pitchFamily="34" charset="0"/>
                <a:cs typeface="Arial" panose="020B0604020202020204" pitchFamily="34" charset="0"/>
              </a:rPr>
              <a:t>c</a:t>
            </a:r>
            <a:r>
              <a:rPr lang="en-US" sz="2200" b="1">
                <a:solidFill>
                  <a:srgbClr val="0000FF"/>
                </a:solidFill>
                <a:effectLst/>
                <a:latin typeface="Arial" panose="020B0604020202020204" pitchFamily="34" charset="0"/>
                <a:ea typeface="Arial" panose="020B0604020202020204" pitchFamily="34" charset="0"/>
                <a:cs typeface="Arial" panose="020B0604020202020204" pitchFamily="34" charset="0"/>
              </a:rPr>
              <a:t>ó</a:t>
            </a:r>
            <a:r>
              <a:rPr lang="en-US" sz="2200" b="1" spc="-40">
                <a:solidFill>
                  <a:srgbClr val="0000FF"/>
                </a:solidFill>
                <a:effectLst/>
                <a:latin typeface="Arial" panose="020B0604020202020204" pitchFamily="34" charset="0"/>
                <a:ea typeface="Arial" panose="020B0604020202020204" pitchFamily="34" charset="0"/>
                <a:cs typeface="Arial" panose="020B0604020202020204" pitchFamily="34" charset="0"/>
              </a:rPr>
              <a:t> </a:t>
            </a:r>
            <a:r>
              <a:rPr lang="en-US" sz="2200" b="1" spc="25">
                <a:solidFill>
                  <a:srgbClr val="0000FF"/>
                </a:solidFill>
                <a:effectLst/>
                <a:latin typeface="Arial" panose="020B0604020202020204" pitchFamily="34" charset="0"/>
                <a:ea typeface="Arial" panose="020B0604020202020204" pitchFamily="34" charset="0"/>
                <a:cs typeface="Arial" panose="020B0604020202020204" pitchFamily="34" charset="0"/>
              </a:rPr>
              <a:t>th</a:t>
            </a:r>
            <a:r>
              <a:rPr lang="en-US" sz="2200" b="1">
                <a:solidFill>
                  <a:srgbClr val="0000FF"/>
                </a:solidFill>
                <a:effectLst/>
                <a:latin typeface="Arial" panose="020B0604020202020204" pitchFamily="34" charset="0"/>
                <a:ea typeface="Arial" panose="020B0604020202020204" pitchFamily="34" charset="0"/>
                <a:cs typeface="Arial" panose="020B0604020202020204" pitchFamily="34" charset="0"/>
              </a:rPr>
              <a:t>ể</a:t>
            </a:r>
            <a:r>
              <a:rPr lang="en-US" sz="2200" b="1" spc="-90">
                <a:solidFill>
                  <a:srgbClr val="0000FF"/>
                </a:solidFill>
                <a:effectLst/>
                <a:latin typeface="Arial" panose="020B0604020202020204" pitchFamily="34" charset="0"/>
                <a:ea typeface="Arial" panose="020B0604020202020204" pitchFamily="34" charset="0"/>
                <a:cs typeface="Arial" panose="020B0604020202020204" pitchFamily="34" charset="0"/>
              </a:rPr>
              <a:t> </a:t>
            </a:r>
            <a:r>
              <a:rPr lang="en-US" sz="2200" b="1" spc="25">
                <a:solidFill>
                  <a:srgbClr val="0000FF"/>
                </a:solidFill>
                <a:effectLst/>
                <a:latin typeface="Arial" panose="020B0604020202020204" pitchFamily="34" charset="0"/>
                <a:ea typeface="Arial" panose="020B0604020202020204" pitchFamily="34" charset="0"/>
                <a:cs typeface="Arial" panose="020B0604020202020204" pitchFamily="34" charset="0"/>
              </a:rPr>
              <a:t>mô t</a:t>
            </a:r>
            <a:r>
              <a:rPr lang="en-US" sz="2200" b="1">
                <a:solidFill>
                  <a:srgbClr val="0000FF"/>
                </a:solidFill>
                <a:effectLst/>
                <a:latin typeface="Arial" panose="020B0604020202020204" pitchFamily="34" charset="0"/>
                <a:ea typeface="Arial" panose="020B0604020202020204" pitchFamily="34" charset="0"/>
                <a:cs typeface="Arial" panose="020B0604020202020204" pitchFamily="34" charset="0"/>
              </a:rPr>
              <a:t>ả</a:t>
            </a:r>
            <a:r>
              <a:rPr lang="en-US" sz="2200" b="1" spc="-60">
                <a:solidFill>
                  <a:srgbClr val="0000FF"/>
                </a:solidFill>
                <a:effectLst/>
                <a:latin typeface="Arial" panose="020B0604020202020204" pitchFamily="34" charset="0"/>
                <a:ea typeface="Arial" panose="020B0604020202020204" pitchFamily="34" charset="0"/>
                <a:cs typeface="Arial" panose="020B0604020202020204" pitchFamily="34" charset="0"/>
              </a:rPr>
              <a:t> </a:t>
            </a:r>
            <a:r>
              <a:rPr lang="en-US" sz="2200" b="1" spc="25">
                <a:solidFill>
                  <a:srgbClr val="0000FF"/>
                </a:solidFill>
                <a:effectLst/>
                <a:latin typeface="Arial" panose="020B0604020202020204" pitchFamily="34" charset="0"/>
                <a:ea typeface="Arial" panose="020B0604020202020204" pitchFamily="34" charset="0"/>
                <a:cs typeface="Arial" panose="020B0604020202020204" pitchFamily="34" charset="0"/>
              </a:rPr>
              <a:t>nh</a:t>
            </a:r>
            <a:r>
              <a:rPr lang="en-US" sz="2200" b="1">
                <a:solidFill>
                  <a:srgbClr val="0000FF"/>
                </a:solidFill>
                <a:effectLst/>
                <a:latin typeface="Arial" panose="020B0604020202020204" pitchFamily="34" charset="0"/>
                <a:ea typeface="Arial" panose="020B0604020202020204" pitchFamily="34" charset="0"/>
                <a:cs typeface="Arial" panose="020B0604020202020204" pitchFamily="34" charset="0"/>
              </a:rPr>
              <a:t>ư</a:t>
            </a:r>
            <a:r>
              <a:rPr lang="en-US" sz="2200" b="1" spc="-5">
                <a:solidFill>
                  <a:srgbClr val="0000FF"/>
                </a:solidFill>
                <a:effectLst/>
                <a:latin typeface="Arial" panose="020B0604020202020204" pitchFamily="34" charset="0"/>
                <a:ea typeface="Arial" panose="020B0604020202020204" pitchFamily="34" charset="0"/>
                <a:cs typeface="Arial" panose="020B0604020202020204" pitchFamily="34" charset="0"/>
              </a:rPr>
              <a:t> </a:t>
            </a:r>
            <a:r>
              <a:rPr lang="en-US" sz="2200" b="1" spc="25">
                <a:solidFill>
                  <a:srgbClr val="0000FF"/>
                </a:solidFill>
                <a:effectLst/>
                <a:latin typeface="Arial" panose="020B0604020202020204" pitchFamily="34" charset="0"/>
                <a:ea typeface="Arial" panose="020B0604020202020204" pitchFamily="34" charset="0"/>
                <a:cs typeface="Arial" panose="020B0604020202020204" pitchFamily="34" charset="0"/>
              </a:rPr>
              <a:t>sau:</a:t>
            </a:r>
          </a:p>
          <a:p>
            <a:pPr marL="0" indent="0">
              <a:lnSpc>
                <a:spcPct val="115000"/>
              </a:lnSpc>
              <a:spcBef>
                <a:spcPts val="125"/>
              </a:spcBef>
              <a:spcAft>
                <a:spcPts val="1000"/>
              </a:spcAft>
              <a:buNone/>
            </a:pPr>
            <a:r>
              <a:rPr lang="en-US" sz="2200">
                <a:effectLst/>
                <a:latin typeface="Arial" panose="020B0604020202020204" pitchFamily="34" charset="0"/>
                <a:ea typeface="Arial" panose="020B0604020202020204" pitchFamily="34" charset="0"/>
                <a:cs typeface="Arial" panose="020B0604020202020204" pitchFamily="34" charset="0"/>
              </a:rPr>
              <a:t>–</a:t>
            </a:r>
            <a:r>
              <a:rPr lang="en-US" sz="2200" spc="45">
                <a:effectLst/>
                <a:latin typeface="Arial" panose="020B0604020202020204" pitchFamily="34" charset="0"/>
                <a:ea typeface="Arial" panose="020B0604020202020204" pitchFamily="34" charset="0"/>
                <a:cs typeface="Arial" panose="020B0604020202020204" pitchFamily="34" charset="0"/>
              </a:rPr>
              <a:t> </a:t>
            </a:r>
            <a:r>
              <a:rPr lang="en-US" sz="2200" b="1" spc="10">
                <a:latin typeface="Arial" panose="020B0604020202020204" pitchFamily="34" charset="0"/>
                <a:ea typeface="Arial" panose="020B0604020202020204" pitchFamily="34" charset="0"/>
                <a:cs typeface="Arial" panose="020B0604020202020204" pitchFamily="34" charset="0"/>
              </a:rPr>
              <a:t>N</a:t>
            </a:r>
            <a:r>
              <a:rPr lang="en-US" sz="2200" b="1">
                <a:effectLst/>
                <a:latin typeface="Arial" panose="020B0604020202020204" pitchFamily="34" charset="0"/>
                <a:ea typeface="Arial" panose="020B0604020202020204" pitchFamily="34" charset="0"/>
                <a:cs typeface="Arial" panose="020B0604020202020204" pitchFamily="34" charset="0"/>
              </a:rPr>
              <a:t>hững</a:t>
            </a:r>
            <a:r>
              <a:rPr lang="en-US" sz="2200" b="1" spc="70">
                <a:effectLst/>
                <a:latin typeface="Arial" panose="020B0604020202020204" pitchFamily="34" charset="0"/>
                <a:ea typeface="Arial" panose="020B0604020202020204" pitchFamily="34" charset="0"/>
                <a:cs typeface="Arial" panose="020B0604020202020204" pitchFamily="34" charset="0"/>
              </a:rPr>
              <a:t> </a:t>
            </a:r>
            <a:r>
              <a:rPr lang="en-US" sz="2200" b="1" spc="-5">
                <a:effectLst/>
                <a:latin typeface="Arial" panose="020B0604020202020204" pitchFamily="34" charset="0"/>
                <a:ea typeface="Arial" panose="020B0604020202020204" pitchFamily="34" charset="0"/>
                <a:cs typeface="Arial" panose="020B0604020202020204" pitchFamily="34" charset="0"/>
              </a:rPr>
              <a:t>g</a:t>
            </a:r>
            <a:r>
              <a:rPr lang="en-US" sz="2200" b="1">
                <a:effectLst/>
                <a:latin typeface="Arial" panose="020B0604020202020204" pitchFamily="34" charset="0"/>
                <a:ea typeface="Arial" panose="020B0604020202020204" pitchFamily="34" charset="0"/>
                <a:cs typeface="Arial" panose="020B0604020202020204" pitchFamily="34" charset="0"/>
              </a:rPr>
              <a:t>ì</a:t>
            </a:r>
            <a:r>
              <a:rPr lang="en-US" sz="2200" b="1" spc="65">
                <a:effectLst/>
                <a:latin typeface="Arial" panose="020B0604020202020204" pitchFamily="34" charset="0"/>
                <a:ea typeface="Arial" panose="020B0604020202020204" pitchFamily="34" charset="0"/>
                <a:cs typeface="Arial" panose="020B0604020202020204" pitchFamily="34" charset="0"/>
              </a:rPr>
              <a:t> </a:t>
            </a:r>
            <a:r>
              <a:rPr lang="en-US" sz="2200" b="1">
                <a:effectLst/>
                <a:latin typeface="Arial" panose="020B0604020202020204" pitchFamily="34" charset="0"/>
                <a:ea typeface="Arial" panose="020B0604020202020204" pitchFamily="34" charset="0"/>
                <a:cs typeface="Arial" panose="020B0604020202020204" pitchFamily="34" charset="0"/>
              </a:rPr>
              <a:t>đã</a:t>
            </a:r>
            <a:r>
              <a:rPr lang="en-US" sz="2200" b="1" spc="40">
                <a:effectLst/>
                <a:latin typeface="Arial" panose="020B0604020202020204" pitchFamily="34" charset="0"/>
                <a:ea typeface="Arial" panose="020B0604020202020204" pitchFamily="34" charset="0"/>
                <a:cs typeface="Arial" panose="020B0604020202020204" pitchFamily="34" charset="0"/>
              </a:rPr>
              <a:t> </a:t>
            </a:r>
            <a:r>
              <a:rPr lang="en-US" sz="2200" b="1" spc="-5">
                <a:effectLst/>
                <a:latin typeface="Arial" panose="020B0604020202020204" pitchFamily="34" charset="0"/>
                <a:ea typeface="Arial" panose="020B0604020202020204" pitchFamily="34" charset="0"/>
                <a:cs typeface="Arial" panose="020B0604020202020204" pitchFamily="34" charset="0"/>
              </a:rPr>
              <a:t>c</a:t>
            </a:r>
            <a:r>
              <a:rPr lang="en-US" sz="2200" b="1">
                <a:effectLst/>
                <a:latin typeface="Arial" panose="020B0604020202020204" pitchFamily="34" charset="0"/>
                <a:ea typeface="Arial" panose="020B0604020202020204" pitchFamily="34" charset="0"/>
                <a:cs typeface="Arial" panose="020B0604020202020204" pitchFamily="34" charset="0"/>
              </a:rPr>
              <a:t>ó</a:t>
            </a:r>
            <a:r>
              <a:rPr lang="en-US" sz="2200" b="1" spc="40">
                <a:effectLst/>
                <a:latin typeface="Arial" panose="020B0604020202020204" pitchFamily="34" charset="0"/>
                <a:ea typeface="Arial" panose="020B0604020202020204" pitchFamily="34" charset="0"/>
                <a:cs typeface="Arial" panose="020B0604020202020204" pitchFamily="34" charset="0"/>
              </a:rPr>
              <a:t> </a:t>
            </a:r>
            <a:r>
              <a:rPr lang="en-US" sz="2200" b="1">
                <a:effectLst/>
                <a:latin typeface="Arial" panose="020B0604020202020204" pitchFamily="34" charset="0"/>
                <a:ea typeface="Arial" panose="020B0604020202020204" pitchFamily="34" charset="0"/>
                <a:cs typeface="Arial" panose="020B0604020202020204" pitchFamily="34" charset="0"/>
              </a:rPr>
              <a:t>trước:</a:t>
            </a:r>
            <a:r>
              <a:rPr lang="en-US" sz="2200" b="1" spc="155">
                <a:effectLst/>
                <a:latin typeface="Arial" panose="020B0604020202020204" pitchFamily="34" charset="0"/>
                <a:ea typeface="Arial" panose="020B0604020202020204" pitchFamily="34" charset="0"/>
                <a:cs typeface="Arial" panose="020B0604020202020204" pitchFamily="34" charset="0"/>
              </a:rPr>
              <a:t> </a:t>
            </a:r>
            <a:r>
              <a:rPr lang="en-US" sz="2200">
                <a:effectLst/>
                <a:latin typeface="Arial" panose="020B0604020202020204" pitchFamily="34" charset="0"/>
                <a:ea typeface="Arial" panose="020B0604020202020204" pitchFamily="34" charset="0"/>
                <a:cs typeface="Arial" panose="020B0604020202020204" pitchFamily="34" charset="0"/>
              </a:rPr>
              <a:t>nội</a:t>
            </a:r>
            <a:r>
              <a:rPr lang="en-US" sz="2200" spc="240">
                <a:effectLst/>
                <a:latin typeface="Arial" panose="020B0604020202020204" pitchFamily="34" charset="0"/>
                <a:ea typeface="Arial" panose="020B0604020202020204" pitchFamily="34" charset="0"/>
                <a:cs typeface="Arial" panose="020B0604020202020204" pitchFamily="34" charset="0"/>
              </a:rPr>
              <a:t> </a:t>
            </a:r>
            <a:r>
              <a:rPr lang="en-US" sz="2200">
                <a:effectLst/>
                <a:latin typeface="Arial" panose="020B0604020202020204" pitchFamily="34" charset="0"/>
                <a:ea typeface="Arial" panose="020B0604020202020204" pitchFamily="34" charset="0"/>
                <a:cs typeface="Arial" panose="020B0604020202020204" pitchFamily="34" charset="0"/>
              </a:rPr>
              <a:t>dung </a:t>
            </a:r>
            <a:r>
              <a:rPr lang="en-US" sz="2200" spc="-10">
                <a:effectLst/>
                <a:latin typeface="Arial" panose="020B0604020202020204" pitchFamily="34" charset="0"/>
                <a:ea typeface="Arial" panose="020B0604020202020204" pitchFamily="34" charset="0"/>
                <a:cs typeface="Arial" panose="020B0604020202020204" pitchFamily="34" charset="0"/>
              </a:rPr>
              <a:t>v</a:t>
            </a:r>
            <a:r>
              <a:rPr lang="en-US" sz="2200">
                <a:effectLst/>
                <a:latin typeface="Arial" panose="020B0604020202020204" pitchFamily="34" charset="0"/>
                <a:ea typeface="Arial" panose="020B0604020202020204" pitchFamily="34" charset="0"/>
                <a:cs typeface="Arial" panose="020B0604020202020204" pitchFamily="34" charset="0"/>
              </a:rPr>
              <a:t>ề</a:t>
            </a:r>
            <a:r>
              <a:rPr lang="en-US" sz="2200" spc="-30">
                <a:effectLst/>
                <a:latin typeface="Arial" panose="020B0604020202020204" pitchFamily="34" charset="0"/>
                <a:ea typeface="Arial" panose="020B0604020202020204" pitchFamily="34" charset="0"/>
                <a:cs typeface="Arial" panose="020B0604020202020204" pitchFamily="34" charset="0"/>
              </a:rPr>
              <a:t> </a:t>
            </a:r>
            <a:r>
              <a:rPr lang="en-US" sz="2200">
                <a:effectLst/>
                <a:latin typeface="Arial" panose="020B0604020202020204" pitchFamily="34" charset="0"/>
                <a:ea typeface="Arial" panose="020B0604020202020204" pitchFamily="34" charset="0"/>
                <a:cs typeface="Arial" panose="020B0604020202020204" pitchFamily="34" charset="0"/>
              </a:rPr>
              <a:t>một</a:t>
            </a:r>
            <a:r>
              <a:rPr lang="en-US" sz="2200" spc="-25">
                <a:effectLst/>
                <a:latin typeface="Arial" panose="020B0604020202020204" pitchFamily="34" charset="0"/>
                <a:ea typeface="Arial" panose="020B0604020202020204" pitchFamily="34" charset="0"/>
                <a:cs typeface="Arial" panose="020B0604020202020204" pitchFamily="34" charset="0"/>
              </a:rPr>
              <a:t> </a:t>
            </a:r>
            <a:r>
              <a:rPr lang="en-US" sz="2200">
                <a:effectLst/>
                <a:latin typeface="Arial" panose="020B0604020202020204" pitchFamily="34" charset="0"/>
                <a:ea typeface="Arial" panose="020B0604020202020204" pitchFamily="34" charset="0"/>
                <a:cs typeface="Arial" panose="020B0604020202020204" pitchFamily="34" charset="0"/>
              </a:rPr>
              <a:t>số</a:t>
            </a:r>
            <a:r>
              <a:rPr lang="en-US" sz="2200" spc="-60">
                <a:effectLst/>
                <a:latin typeface="Arial" panose="020B0604020202020204" pitchFamily="34" charset="0"/>
                <a:ea typeface="Arial" panose="020B0604020202020204" pitchFamily="34" charset="0"/>
                <a:cs typeface="Arial" panose="020B0604020202020204" pitchFamily="34" charset="0"/>
              </a:rPr>
              <a:t> </a:t>
            </a:r>
            <a:r>
              <a:rPr lang="en-US" sz="2200">
                <a:effectLst/>
                <a:latin typeface="Arial" panose="020B0604020202020204" pitchFamily="34" charset="0"/>
                <a:ea typeface="Arial" panose="020B0604020202020204" pitchFamily="34" charset="0"/>
                <a:cs typeface="Arial" panose="020B0604020202020204" pitchFamily="34" charset="0"/>
              </a:rPr>
              <a:t>m</a:t>
            </a:r>
            <a:r>
              <a:rPr lang="en-US" sz="2200" spc="-10">
                <a:effectLst/>
                <a:latin typeface="Arial" panose="020B0604020202020204" pitchFamily="34" charset="0"/>
                <a:ea typeface="Arial" panose="020B0604020202020204" pitchFamily="34" charset="0"/>
                <a:cs typeface="Arial" panose="020B0604020202020204" pitchFamily="34" charset="0"/>
              </a:rPr>
              <a:t>á</a:t>
            </a:r>
            <a:r>
              <a:rPr lang="en-US" sz="2200">
                <a:effectLst/>
                <a:latin typeface="Arial" panose="020B0604020202020204" pitchFamily="34" charset="0"/>
                <a:ea typeface="Arial" panose="020B0604020202020204" pitchFamily="34" charset="0"/>
                <a:cs typeface="Arial" panose="020B0604020202020204" pitchFamily="34" charset="0"/>
              </a:rPr>
              <a:t>y</a:t>
            </a:r>
            <a:r>
              <a:rPr lang="en-US" sz="2200" spc="30">
                <a:effectLst/>
                <a:latin typeface="Arial" panose="020B0604020202020204" pitchFamily="34" charset="0"/>
                <a:ea typeface="Arial" panose="020B0604020202020204" pitchFamily="34" charset="0"/>
                <a:cs typeface="Arial" panose="020B0604020202020204" pitchFamily="34" charset="0"/>
              </a:rPr>
              <a:t> </a:t>
            </a:r>
            <a:r>
              <a:rPr lang="en-US" sz="2200">
                <a:effectLst/>
                <a:latin typeface="Arial" panose="020B0604020202020204" pitchFamily="34" charset="0"/>
                <a:ea typeface="Arial" panose="020B0604020202020204" pitchFamily="34" charset="0"/>
                <a:cs typeface="Arial" panose="020B0604020202020204" pitchFamily="34" charset="0"/>
              </a:rPr>
              <a:t>tính</a:t>
            </a:r>
            <a:r>
              <a:rPr lang="en-US" sz="2200" spc="-65">
                <a:effectLst/>
                <a:latin typeface="Arial" panose="020B0604020202020204" pitchFamily="34" charset="0"/>
                <a:ea typeface="Arial" panose="020B0604020202020204" pitchFamily="34" charset="0"/>
                <a:cs typeface="Arial" panose="020B0604020202020204" pitchFamily="34" charset="0"/>
              </a:rPr>
              <a:t> </a:t>
            </a:r>
            <a:r>
              <a:rPr lang="en-US" sz="2200">
                <a:effectLst/>
                <a:latin typeface="Arial" panose="020B0604020202020204" pitchFamily="34" charset="0"/>
                <a:ea typeface="Arial" panose="020B0604020202020204" pitchFamily="34" charset="0"/>
                <a:cs typeface="Arial" panose="020B0604020202020204" pitchFamily="34" charset="0"/>
              </a:rPr>
              <a:t>thông</a:t>
            </a:r>
            <a:r>
              <a:rPr lang="en-US" sz="2200" spc="-35">
                <a:effectLst/>
                <a:latin typeface="Arial" panose="020B0604020202020204" pitchFamily="34" charset="0"/>
                <a:ea typeface="Arial" panose="020B0604020202020204" pitchFamily="34" charset="0"/>
                <a:cs typeface="Arial" panose="020B0604020202020204" pitchFamily="34" charset="0"/>
              </a:rPr>
              <a:t> </a:t>
            </a:r>
            <a:r>
              <a:rPr lang="en-US" sz="2200">
                <a:effectLst/>
                <a:latin typeface="Arial" panose="020B0604020202020204" pitchFamily="34" charset="0"/>
                <a:ea typeface="Arial" panose="020B0604020202020204" pitchFamily="34" charset="0"/>
                <a:cs typeface="Arial" panose="020B0604020202020204" pitchFamily="34" charset="0"/>
              </a:rPr>
              <a:t>dụng</a:t>
            </a:r>
            <a:r>
              <a:rPr lang="en-US" sz="2200" spc="-65">
                <a:effectLst/>
                <a:latin typeface="Arial" panose="020B0604020202020204" pitchFamily="34" charset="0"/>
                <a:ea typeface="Arial" panose="020B0604020202020204" pitchFamily="34" charset="0"/>
                <a:cs typeface="Arial" panose="020B0604020202020204" pitchFamily="34" charset="0"/>
              </a:rPr>
              <a:t> </a:t>
            </a:r>
            <a:r>
              <a:rPr lang="en-US" sz="2200">
                <a:effectLst/>
                <a:latin typeface="Arial" panose="020B0604020202020204" pitchFamily="34" charset="0"/>
                <a:ea typeface="Arial" panose="020B0604020202020204" pitchFamily="34" charset="0"/>
                <a:cs typeface="Arial" panose="020B0604020202020204" pitchFamily="34" charset="0"/>
              </a:rPr>
              <a:t>ở mục</a:t>
            </a:r>
            <a:r>
              <a:rPr lang="en-US" sz="2200" spc="-70">
                <a:effectLst/>
                <a:latin typeface="Arial" panose="020B0604020202020204" pitchFamily="34" charset="0"/>
                <a:ea typeface="Arial" panose="020B0604020202020204" pitchFamily="34" charset="0"/>
                <a:cs typeface="Arial" panose="020B0604020202020204" pitchFamily="34" charset="0"/>
              </a:rPr>
              <a:t> </a:t>
            </a:r>
            <a:r>
              <a:rPr lang="en-US" sz="2200">
                <a:effectLst/>
                <a:latin typeface="Arial" panose="020B0604020202020204" pitchFamily="34" charset="0"/>
                <a:ea typeface="Arial" panose="020B0604020202020204" pitchFamily="34" charset="0"/>
                <a:cs typeface="Arial" panose="020B0604020202020204" pitchFamily="34" charset="0"/>
              </a:rPr>
              <a:t>1</a:t>
            </a:r>
            <a:r>
              <a:rPr lang="en-US" sz="2200" spc="-135">
                <a:effectLst/>
                <a:latin typeface="Arial" panose="020B0604020202020204" pitchFamily="34" charset="0"/>
                <a:ea typeface="Arial" panose="020B0604020202020204" pitchFamily="34" charset="0"/>
                <a:cs typeface="Arial" panose="020B0604020202020204" pitchFamily="34" charset="0"/>
              </a:rPr>
              <a:t> </a:t>
            </a:r>
            <a:r>
              <a:rPr lang="en-US" sz="2200">
                <a:effectLst/>
                <a:latin typeface="Arial" panose="020B0604020202020204" pitchFamily="34" charset="0"/>
                <a:ea typeface="Arial" panose="020B0604020202020204" pitchFamily="34" charset="0"/>
                <a:cs typeface="Arial" panose="020B0604020202020204" pitchFamily="34" charset="0"/>
              </a:rPr>
              <a:t>bài</a:t>
            </a:r>
            <a:r>
              <a:rPr lang="en-US" sz="2200" spc="-65">
                <a:effectLst/>
                <a:latin typeface="Arial" panose="020B0604020202020204" pitchFamily="34" charset="0"/>
                <a:ea typeface="Arial" panose="020B0604020202020204" pitchFamily="34" charset="0"/>
                <a:cs typeface="Arial" panose="020B0604020202020204" pitchFamily="34" charset="0"/>
              </a:rPr>
              <a:t> </a:t>
            </a:r>
            <a:r>
              <a:rPr lang="en-US" sz="2200">
                <a:effectLst/>
                <a:latin typeface="Arial" panose="020B0604020202020204" pitchFamily="34" charset="0"/>
                <a:ea typeface="Arial" panose="020B0604020202020204" pitchFamily="34" charset="0"/>
                <a:cs typeface="Arial" panose="020B0604020202020204" pitchFamily="34" charset="0"/>
              </a:rPr>
              <a:t>3.</a:t>
            </a:r>
            <a:endParaRPr lang="en-US" sz="2200">
              <a:latin typeface="Arial" panose="020B0604020202020204" pitchFamily="34" charset="0"/>
              <a:ea typeface="Arial" panose="020B0604020202020204" pitchFamily="34" charset="0"/>
              <a:cs typeface="Times New Roman" panose="02020603050405020304" pitchFamily="18" charset="0"/>
            </a:endParaRPr>
          </a:p>
          <a:p>
            <a:pPr marL="0" indent="0">
              <a:lnSpc>
                <a:spcPct val="115000"/>
              </a:lnSpc>
              <a:spcBef>
                <a:spcPts val="125"/>
              </a:spcBef>
              <a:spcAft>
                <a:spcPts val="1000"/>
              </a:spcAft>
              <a:buNone/>
            </a:pPr>
            <a:r>
              <a:rPr lang="en-US" sz="2200">
                <a:effectLst/>
                <a:latin typeface="Arial" panose="020B0604020202020204" pitchFamily="34" charset="0"/>
                <a:ea typeface="Arial" panose="020B0604020202020204" pitchFamily="34" charset="0"/>
              </a:rPr>
              <a:t>–</a:t>
            </a:r>
            <a:r>
              <a:rPr lang="en-US" sz="2200" spc="-140">
                <a:effectLst/>
                <a:latin typeface="Arial" panose="020B0604020202020204" pitchFamily="34" charset="0"/>
                <a:ea typeface="Arial" panose="020B0604020202020204" pitchFamily="34" charset="0"/>
              </a:rPr>
              <a:t> </a:t>
            </a:r>
            <a:r>
              <a:rPr lang="en-US" sz="2200" b="1" spc="-20">
                <a:effectLst/>
                <a:latin typeface="Arial" panose="020B0604020202020204" pitchFamily="34" charset="0"/>
                <a:ea typeface="Arial" panose="020B0604020202020204" pitchFamily="34" charset="0"/>
              </a:rPr>
              <a:t>S</a:t>
            </a:r>
            <a:r>
              <a:rPr lang="en-US" sz="2200" b="1" spc="-25">
                <a:effectLst/>
                <a:latin typeface="Arial" panose="020B0604020202020204" pitchFamily="34" charset="0"/>
                <a:ea typeface="Arial" panose="020B0604020202020204" pitchFamily="34" charset="0"/>
              </a:rPr>
              <a:t>ả</a:t>
            </a:r>
            <a:r>
              <a:rPr lang="en-US" sz="2200" b="1">
                <a:effectLst/>
                <a:latin typeface="Arial" panose="020B0604020202020204" pitchFamily="34" charset="0"/>
                <a:ea typeface="Arial" panose="020B0604020202020204" pitchFamily="34" charset="0"/>
              </a:rPr>
              <a:t>n</a:t>
            </a:r>
            <a:r>
              <a:rPr lang="en-US" sz="2200" b="1" spc="-140">
                <a:effectLst/>
                <a:latin typeface="Arial" panose="020B0604020202020204" pitchFamily="34" charset="0"/>
                <a:ea typeface="Arial" panose="020B0604020202020204" pitchFamily="34" charset="0"/>
              </a:rPr>
              <a:t> </a:t>
            </a:r>
            <a:r>
              <a:rPr lang="en-US" sz="2200" b="1" spc="-25">
                <a:effectLst/>
                <a:latin typeface="Arial" panose="020B0604020202020204" pitchFamily="34" charset="0"/>
                <a:ea typeface="Arial" panose="020B0604020202020204" pitchFamily="34" charset="0"/>
              </a:rPr>
              <a:t>phẩ</a:t>
            </a:r>
            <a:r>
              <a:rPr lang="en-US" sz="2200" b="1">
                <a:effectLst/>
                <a:latin typeface="Arial" panose="020B0604020202020204" pitchFamily="34" charset="0"/>
                <a:ea typeface="Arial" panose="020B0604020202020204" pitchFamily="34" charset="0"/>
              </a:rPr>
              <a:t>m</a:t>
            </a:r>
            <a:r>
              <a:rPr lang="en-US" sz="2200" b="1" spc="65">
                <a:effectLst/>
                <a:latin typeface="Arial" panose="020B0604020202020204" pitchFamily="34" charset="0"/>
                <a:ea typeface="Arial" panose="020B0604020202020204" pitchFamily="34" charset="0"/>
              </a:rPr>
              <a:t> </a:t>
            </a:r>
            <a:r>
              <a:rPr lang="en-US" sz="2200" b="1" spc="-25">
                <a:effectLst/>
                <a:latin typeface="Arial" panose="020B0604020202020204" pitchFamily="34" charset="0"/>
                <a:ea typeface="Arial" panose="020B0604020202020204" pitchFamily="34" charset="0"/>
              </a:rPr>
              <a:t>cầ</a:t>
            </a:r>
            <a:r>
              <a:rPr lang="en-US" sz="2200" b="1">
                <a:effectLst/>
                <a:latin typeface="Arial" panose="020B0604020202020204" pitchFamily="34" charset="0"/>
                <a:ea typeface="Arial" panose="020B0604020202020204" pitchFamily="34" charset="0"/>
              </a:rPr>
              <a:t>n</a:t>
            </a:r>
            <a:r>
              <a:rPr lang="en-US" sz="2200" b="1" spc="-95">
                <a:effectLst/>
                <a:latin typeface="Arial" panose="020B0604020202020204" pitchFamily="34" charset="0"/>
                <a:ea typeface="Arial" panose="020B0604020202020204" pitchFamily="34" charset="0"/>
              </a:rPr>
              <a:t> </a:t>
            </a:r>
            <a:r>
              <a:rPr lang="en-US" sz="2200" b="1" spc="-25">
                <a:effectLst/>
                <a:latin typeface="Arial" panose="020B0604020202020204" pitchFamily="34" charset="0"/>
                <a:ea typeface="Arial" panose="020B0604020202020204" pitchFamily="34" charset="0"/>
              </a:rPr>
              <a:t>tạ</a:t>
            </a:r>
            <a:r>
              <a:rPr lang="en-US" sz="2200" b="1">
                <a:effectLst/>
                <a:latin typeface="Arial" panose="020B0604020202020204" pitchFamily="34" charset="0"/>
                <a:ea typeface="Arial" panose="020B0604020202020204" pitchFamily="34" charset="0"/>
              </a:rPr>
              <a:t>o</a:t>
            </a:r>
            <a:r>
              <a:rPr lang="en-US" sz="2200" b="1" spc="-15">
                <a:effectLst/>
                <a:latin typeface="Arial" panose="020B0604020202020204" pitchFamily="34" charset="0"/>
                <a:ea typeface="Arial" panose="020B0604020202020204" pitchFamily="34" charset="0"/>
              </a:rPr>
              <a:t> </a:t>
            </a:r>
            <a:r>
              <a:rPr lang="en-US" sz="2200" b="1" spc="-30">
                <a:effectLst/>
                <a:latin typeface="Arial" panose="020B0604020202020204" pitchFamily="34" charset="0"/>
                <a:ea typeface="Arial" panose="020B0604020202020204" pitchFamily="34" charset="0"/>
              </a:rPr>
              <a:t>r</a:t>
            </a:r>
            <a:r>
              <a:rPr lang="en-US" sz="2200" b="1" spc="-25">
                <a:effectLst/>
                <a:latin typeface="Arial" panose="020B0604020202020204" pitchFamily="34" charset="0"/>
                <a:ea typeface="Arial" panose="020B0604020202020204" pitchFamily="34" charset="0"/>
              </a:rPr>
              <a:t>a</a:t>
            </a:r>
            <a:r>
              <a:rPr lang="en-US" sz="2200" b="1">
                <a:effectLst/>
                <a:latin typeface="Arial" panose="020B0604020202020204" pitchFamily="34" charset="0"/>
                <a:ea typeface="Arial" panose="020B0604020202020204" pitchFamily="34" charset="0"/>
              </a:rPr>
              <a:t>:</a:t>
            </a:r>
            <a:r>
              <a:rPr lang="en-US" sz="2200" b="1" spc="-140">
                <a:effectLst/>
                <a:latin typeface="Arial" panose="020B0604020202020204" pitchFamily="34" charset="0"/>
                <a:ea typeface="Arial" panose="020B0604020202020204" pitchFamily="34" charset="0"/>
              </a:rPr>
              <a:t> </a:t>
            </a:r>
            <a:r>
              <a:rPr lang="en-US" sz="2200" spc="-20">
                <a:solidFill>
                  <a:srgbClr val="FF0000"/>
                </a:solidFill>
                <a:effectLst/>
                <a:latin typeface="Arial" panose="020B0604020202020204" pitchFamily="34" charset="0"/>
                <a:ea typeface="Arial" panose="020B0604020202020204" pitchFamily="34" charset="0"/>
              </a:rPr>
              <a:t>Bà</a:t>
            </a:r>
            <a:r>
              <a:rPr lang="en-US" sz="2200">
                <a:solidFill>
                  <a:srgbClr val="FF0000"/>
                </a:solidFill>
                <a:effectLst/>
                <a:latin typeface="Arial" panose="020B0604020202020204" pitchFamily="34" charset="0"/>
                <a:ea typeface="Arial" panose="020B0604020202020204" pitchFamily="34" charset="0"/>
              </a:rPr>
              <a:t>i</a:t>
            </a:r>
            <a:r>
              <a:rPr lang="en-US" sz="2200" spc="-85">
                <a:solidFill>
                  <a:srgbClr val="FF0000"/>
                </a:solidFill>
                <a:effectLst/>
                <a:latin typeface="Arial" panose="020B0604020202020204" pitchFamily="34" charset="0"/>
                <a:ea typeface="Arial" panose="020B0604020202020204" pitchFamily="34" charset="0"/>
              </a:rPr>
              <a:t> </a:t>
            </a:r>
            <a:r>
              <a:rPr lang="en-US" sz="2200" spc="-20">
                <a:solidFill>
                  <a:srgbClr val="FF0000"/>
                </a:solidFill>
                <a:effectLst/>
                <a:latin typeface="Arial" panose="020B0604020202020204" pitchFamily="34" charset="0"/>
                <a:ea typeface="Arial" panose="020B0604020202020204" pitchFamily="34" charset="0"/>
              </a:rPr>
              <a:t>t</a:t>
            </a:r>
            <a:r>
              <a:rPr lang="en-US" sz="2200" spc="-15">
                <a:solidFill>
                  <a:srgbClr val="FF0000"/>
                </a:solidFill>
                <a:effectLst/>
                <a:latin typeface="Arial" panose="020B0604020202020204" pitchFamily="34" charset="0"/>
                <a:ea typeface="Arial" panose="020B0604020202020204" pitchFamily="34" charset="0"/>
              </a:rPr>
              <a:t>r</a:t>
            </a:r>
            <a:r>
              <a:rPr lang="en-US" sz="2200" spc="-20">
                <a:solidFill>
                  <a:srgbClr val="FF0000"/>
                </a:solidFill>
                <a:effectLst/>
                <a:latin typeface="Arial" panose="020B0604020202020204" pitchFamily="34" charset="0"/>
                <a:ea typeface="Arial" panose="020B0604020202020204" pitchFamily="34" charset="0"/>
              </a:rPr>
              <a:t>ìn</a:t>
            </a:r>
            <a:r>
              <a:rPr lang="en-US" sz="2200">
                <a:solidFill>
                  <a:srgbClr val="FF0000"/>
                </a:solidFill>
                <a:effectLst/>
                <a:latin typeface="Arial" panose="020B0604020202020204" pitchFamily="34" charset="0"/>
                <a:ea typeface="Arial" panose="020B0604020202020204" pitchFamily="34" charset="0"/>
              </a:rPr>
              <a:t>h</a:t>
            </a:r>
            <a:r>
              <a:rPr lang="en-US" sz="2200" spc="215">
                <a:solidFill>
                  <a:srgbClr val="FF0000"/>
                </a:solidFill>
                <a:effectLst/>
                <a:latin typeface="Arial" panose="020B0604020202020204" pitchFamily="34" charset="0"/>
                <a:ea typeface="Arial" panose="020B0604020202020204" pitchFamily="34" charset="0"/>
              </a:rPr>
              <a:t> </a:t>
            </a:r>
            <a:r>
              <a:rPr lang="en-US" sz="2200" spc="-25">
                <a:solidFill>
                  <a:srgbClr val="FF0000"/>
                </a:solidFill>
                <a:effectLst/>
                <a:latin typeface="Arial" panose="020B0604020202020204" pitchFamily="34" charset="0"/>
                <a:ea typeface="Arial" panose="020B0604020202020204" pitchFamily="34" charset="0"/>
              </a:rPr>
              <a:t>chiế</a:t>
            </a:r>
            <a:r>
              <a:rPr lang="en-US" sz="2200" spc="-35">
                <a:solidFill>
                  <a:srgbClr val="FF0000"/>
                </a:solidFill>
                <a:effectLst/>
                <a:latin typeface="Arial" panose="020B0604020202020204" pitchFamily="34" charset="0"/>
                <a:ea typeface="Arial" panose="020B0604020202020204" pitchFamily="34" charset="0"/>
              </a:rPr>
              <a:t>u</a:t>
            </a:r>
            <a:endParaRPr lang="vi-VN" sz="2200" b="1">
              <a:solidFill>
                <a:srgbClr val="FF0000"/>
              </a:solidFill>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xmlns="" id="{4C6BDD33-BEC6-4BA1-A86F-8C94FA96403D}"/>
              </a:ext>
            </a:extLst>
          </p:cNvPr>
          <p:cNvGrpSpPr/>
          <p:nvPr/>
        </p:nvGrpSpPr>
        <p:grpSpPr>
          <a:xfrm>
            <a:off x="8018111" y="1977579"/>
            <a:ext cx="3405815" cy="2194799"/>
            <a:chOff x="1236186" y="4172704"/>
            <a:chExt cx="3743325" cy="2229117"/>
          </a:xfrm>
        </p:grpSpPr>
        <p:pic>
          <p:nvPicPr>
            <p:cNvPr id="9" name="Picture 8">
              <a:extLst>
                <a:ext uri="{FF2B5EF4-FFF2-40B4-BE49-F238E27FC236}">
                  <a16:creationId xmlns:a16="http://schemas.microsoft.com/office/drawing/2014/main" xmlns="" id="{EA650EF3-0422-4887-B65C-7D3884F33C13}"/>
                </a:ext>
              </a:extLst>
            </p:cNvPr>
            <p:cNvPicPr>
              <a:picLocks noChangeAspect="1"/>
            </p:cNvPicPr>
            <p:nvPr/>
          </p:nvPicPr>
          <p:blipFill>
            <a:blip r:embed="rId5"/>
            <a:stretch>
              <a:fillRect/>
            </a:stretch>
          </p:blipFill>
          <p:spPr>
            <a:xfrm>
              <a:off x="1392427" y="4172704"/>
              <a:ext cx="3430844" cy="1990992"/>
            </a:xfrm>
            <a:prstGeom prst="rect">
              <a:avLst/>
            </a:prstGeom>
            <a:ln>
              <a:noFill/>
            </a:ln>
            <a:effectLst>
              <a:outerShdw blurRad="190500" algn="tl" rotWithShape="0">
                <a:srgbClr val="000000">
                  <a:alpha val="70000"/>
                </a:srgbClr>
              </a:outerShdw>
            </a:effectLst>
          </p:spPr>
        </p:pic>
        <p:pic>
          <p:nvPicPr>
            <p:cNvPr id="10" name="Picture 9">
              <a:extLst>
                <a:ext uri="{FF2B5EF4-FFF2-40B4-BE49-F238E27FC236}">
                  <a16:creationId xmlns:a16="http://schemas.microsoft.com/office/drawing/2014/main" xmlns="" id="{F0CFF410-CCFC-4BF8-AAE8-52176CE6F96F}"/>
                </a:ext>
              </a:extLst>
            </p:cNvPr>
            <p:cNvPicPr>
              <a:picLocks noChangeAspect="1"/>
            </p:cNvPicPr>
            <p:nvPr/>
          </p:nvPicPr>
          <p:blipFill>
            <a:blip r:embed="rId6"/>
            <a:stretch>
              <a:fillRect/>
            </a:stretch>
          </p:blipFill>
          <p:spPr>
            <a:xfrm>
              <a:off x="1236186" y="6163696"/>
              <a:ext cx="3743325" cy="238125"/>
            </a:xfrm>
            <a:prstGeom prst="rect">
              <a:avLst/>
            </a:prstGeom>
            <a:ln>
              <a:noFill/>
            </a:ln>
            <a:effectLst>
              <a:outerShdw blurRad="190500" algn="tl" rotWithShape="0">
                <a:srgbClr val="000000">
                  <a:alpha val="70000"/>
                </a:srgbClr>
              </a:outerShdw>
            </a:effectLst>
          </p:spPr>
        </p:pic>
      </p:grpSp>
      <p:sp>
        <p:nvSpPr>
          <p:cNvPr id="11" name="Content Placeholder 2">
            <a:extLst>
              <a:ext uri="{FF2B5EF4-FFF2-40B4-BE49-F238E27FC236}">
                <a16:creationId xmlns:a16="http://schemas.microsoft.com/office/drawing/2014/main" xmlns="" id="{DC95DB35-0EFE-4C30-98E9-C2820B26821D}"/>
              </a:ext>
            </a:extLst>
          </p:cNvPr>
          <p:cNvSpPr txBox="1">
            <a:spLocks/>
          </p:cNvSpPr>
          <p:nvPr/>
        </p:nvSpPr>
        <p:spPr>
          <a:xfrm>
            <a:off x="515657" y="4749427"/>
            <a:ext cx="6755298" cy="1728866"/>
          </a:xfrm>
          <a:prstGeom prst="round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defPPr>
              <a:defRPr lang="vi-VN"/>
            </a:defPPr>
            <a:lvl1pPr indent="0">
              <a:lnSpc>
                <a:spcPct val="115000"/>
              </a:lnSpc>
              <a:spcBef>
                <a:spcPts val="125"/>
              </a:spcBef>
              <a:spcAft>
                <a:spcPts val="1000"/>
              </a:spcAft>
              <a:buFont typeface="Arial" panose="020B0604020202020204" pitchFamily="34" charset="0"/>
              <a:buNone/>
              <a:defRPr b="1" spc="25">
                <a:solidFill>
                  <a:srgbClr val="0000FF"/>
                </a:solidFill>
                <a:latin typeface="Arial" panose="020B0604020202020204" pitchFamily="34" charset="0"/>
                <a:ea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defRPr>
            </a:lvl2pPr>
            <a:lvl3pPr marL="1143000" indent="-228600">
              <a:lnSpc>
                <a:spcPct val="90000"/>
              </a:lnSpc>
              <a:spcBef>
                <a:spcPts val="500"/>
              </a:spcBef>
              <a:buFont typeface="Arial" panose="020B0604020202020204" pitchFamily="34" charset="0"/>
              <a:buChar char="•"/>
              <a:defRPr sz="2000">
                <a:solidFill>
                  <a:schemeClr val="tx1"/>
                </a:solidFill>
              </a:defRPr>
            </a:lvl3pPr>
            <a:lvl4pPr marL="1600200" indent="-228600">
              <a:lnSpc>
                <a:spcPct val="90000"/>
              </a:lnSpc>
              <a:spcBef>
                <a:spcPts val="500"/>
              </a:spcBef>
              <a:buFont typeface="Arial" panose="020B0604020202020204" pitchFamily="34" charset="0"/>
              <a:buChar char="•"/>
              <a:defRPr>
                <a:solidFill>
                  <a:schemeClr val="tx1"/>
                </a:solidFill>
              </a:defRPr>
            </a:lvl4pPr>
            <a:lvl5pPr marL="2057400" indent="-228600">
              <a:lnSpc>
                <a:spcPct val="90000"/>
              </a:lnSpc>
              <a:spcBef>
                <a:spcPts val="500"/>
              </a:spcBef>
              <a:buFont typeface="Arial" panose="020B0604020202020204" pitchFamily="34" charset="0"/>
              <a:buChar char="•"/>
              <a:defRPr>
                <a:solidFill>
                  <a:schemeClr val="tx1"/>
                </a:solidFill>
              </a:defRPr>
            </a:lvl5pPr>
            <a:lvl6pPr marL="2514600" indent="-228600">
              <a:lnSpc>
                <a:spcPct val="90000"/>
              </a:lnSpc>
              <a:spcBef>
                <a:spcPts val="500"/>
              </a:spcBef>
              <a:buFont typeface="Arial" panose="020B0604020202020204" pitchFamily="34" charset="0"/>
              <a:buChar char="•"/>
              <a:defRPr>
                <a:solidFill>
                  <a:schemeClr val="tx1"/>
                </a:solidFill>
              </a:defRPr>
            </a:lvl6pPr>
            <a:lvl7pPr marL="2971800" indent="-228600">
              <a:lnSpc>
                <a:spcPct val="90000"/>
              </a:lnSpc>
              <a:spcBef>
                <a:spcPts val="500"/>
              </a:spcBef>
              <a:buFont typeface="Arial" panose="020B0604020202020204" pitchFamily="34" charset="0"/>
              <a:buChar char="•"/>
              <a:defRPr>
                <a:solidFill>
                  <a:schemeClr val="tx1"/>
                </a:solidFill>
              </a:defRPr>
            </a:lvl7pPr>
            <a:lvl8pPr marL="3429000" indent="-228600">
              <a:lnSpc>
                <a:spcPct val="90000"/>
              </a:lnSpc>
              <a:spcBef>
                <a:spcPts val="500"/>
              </a:spcBef>
              <a:buFont typeface="Arial" panose="020B0604020202020204" pitchFamily="34" charset="0"/>
              <a:buChar char="•"/>
              <a:defRPr>
                <a:solidFill>
                  <a:schemeClr val="tx1"/>
                </a:solidFill>
              </a:defRPr>
            </a:lvl8pPr>
            <a:lvl9pPr marL="3886200" indent="-228600">
              <a:lnSpc>
                <a:spcPct val="90000"/>
              </a:lnSpc>
              <a:spcBef>
                <a:spcPts val="500"/>
              </a:spcBef>
              <a:buFont typeface="Arial" panose="020B0604020202020204" pitchFamily="34" charset="0"/>
              <a:buChar char="•"/>
              <a:defRPr>
                <a:solidFill>
                  <a:schemeClr val="tx1"/>
                </a:solidFill>
              </a:defRPr>
            </a:lvl9pPr>
          </a:lstStyle>
          <a:p>
            <a:r>
              <a:rPr lang="en-US" sz="2200"/>
              <a:t>Nhiệm vụ của bạn </a:t>
            </a:r>
            <a:r>
              <a:rPr lang="en-US" sz="2200">
                <a:solidFill>
                  <a:srgbClr val="FF0000"/>
                </a:solidFill>
              </a:rPr>
              <a:t>Mai </a:t>
            </a:r>
            <a:r>
              <a:rPr lang="en-US" sz="2200"/>
              <a:t>có thể mô tả như sau:</a:t>
            </a:r>
            <a:endParaRPr lang="vi-VN" sz="2200"/>
          </a:p>
          <a:p>
            <a:r>
              <a:rPr lang="en-US" sz="2200" b="0">
                <a:solidFill>
                  <a:schemeClr val="tx1"/>
                </a:solidFill>
              </a:rPr>
              <a:t>– </a:t>
            </a:r>
            <a:r>
              <a:rPr lang="en-US" sz="2200">
                <a:solidFill>
                  <a:schemeClr val="tx1"/>
                </a:solidFill>
              </a:rPr>
              <a:t>Những gì đã có trước: </a:t>
            </a:r>
            <a:r>
              <a:rPr lang="en-US" sz="2200" b="0">
                <a:solidFill>
                  <a:schemeClr val="tx1"/>
                </a:solidFill>
              </a:rPr>
              <a:t>Bài trình chiếu.</a:t>
            </a:r>
          </a:p>
          <a:p>
            <a:r>
              <a:rPr lang="en-US" sz="2200" b="0">
                <a:solidFill>
                  <a:schemeClr val="tx1"/>
                </a:solidFill>
              </a:rPr>
              <a:t>– </a:t>
            </a:r>
            <a:r>
              <a:rPr lang="en-US" sz="2200">
                <a:solidFill>
                  <a:schemeClr val="tx1"/>
                </a:solidFill>
              </a:rPr>
              <a:t>Việc cần làm: </a:t>
            </a:r>
            <a:r>
              <a:rPr lang="en-US" sz="2200" b="0">
                <a:solidFill>
                  <a:srgbClr val="FF0000"/>
                </a:solidFill>
              </a:rPr>
              <a:t>Trình bày trước lớp.</a:t>
            </a:r>
            <a:endParaRPr lang="vi-VN" sz="2200" b="0">
              <a:solidFill>
                <a:srgbClr val="FF0000"/>
              </a:solidFill>
            </a:endParaRPr>
          </a:p>
        </p:txBody>
      </p:sp>
      <p:pic>
        <p:nvPicPr>
          <p:cNvPr id="12" name="Picture 11">
            <a:extLst>
              <a:ext uri="{FF2B5EF4-FFF2-40B4-BE49-F238E27FC236}">
                <a16:creationId xmlns:a16="http://schemas.microsoft.com/office/drawing/2014/main" xmlns="" id="{87A3AFF9-B7DF-426F-9841-0ED023E03682}"/>
              </a:ext>
            </a:extLst>
          </p:cNvPr>
          <p:cNvPicPr>
            <a:picLocks noChangeAspect="1"/>
          </p:cNvPicPr>
          <p:nvPr/>
        </p:nvPicPr>
        <p:blipFill>
          <a:blip r:embed="rId7"/>
          <a:stretch>
            <a:fillRect/>
          </a:stretch>
        </p:blipFill>
        <p:spPr>
          <a:xfrm>
            <a:off x="7418438" y="4301495"/>
            <a:ext cx="4634658" cy="252700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25755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3"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3)">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13535E1D-C001-4A49-9C55-395F12CF630A}"/>
              </a:ext>
            </a:extLst>
          </p:cNvPr>
          <p:cNvGrpSpPr/>
          <p:nvPr/>
        </p:nvGrpSpPr>
        <p:grpSpPr>
          <a:xfrm>
            <a:off x="158400" y="893722"/>
            <a:ext cx="6094392" cy="5129237"/>
            <a:chOff x="158924" y="814363"/>
            <a:chExt cx="6094392" cy="5129237"/>
          </a:xfrm>
        </p:grpSpPr>
        <p:pic>
          <p:nvPicPr>
            <p:cNvPr id="41" name="Picture 40">
              <a:extLst>
                <a:ext uri="{FF2B5EF4-FFF2-40B4-BE49-F238E27FC236}">
                  <a16:creationId xmlns:a16="http://schemas.microsoft.com/office/drawing/2014/main" xmlns="" id="{755228EF-3B47-4244-AD69-DC6C00984F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924" y="814363"/>
              <a:ext cx="6094392" cy="5129237"/>
            </a:xfrm>
            <a:prstGeom prst="rect">
              <a:avLst/>
            </a:prstGeom>
          </p:spPr>
        </p:pic>
        <p:sp>
          <p:nvSpPr>
            <p:cNvPr id="45" name="Content Placeholder 2">
              <a:extLst>
                <a:ext uri="{FF2B5EF4-FFF2-40B4-BE49-F238E27FC236}">
                  <a16:creationId xmlns:a16="http://schemas.microsoft.com/office/drawing/2014/main" xmlns="" id="{59876847-1FA9-4CE6-8C9D-20F1EFA4636D}"/>
                </a:ext>
              </a:extLst>
            </p:cNvPr>
            <p:cNvSpPr txBox="1">
              <a:spLocks/>
            </p:cNvSpPr>
            <p:nvPr/>
          </p:nvSpPr>
          <p:spPr>
            <a:xfrm>
              <a:off x="986222" y="1944442"/>
              <a:ext cx="4863007" cy="23407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4000"/>
                </a:lnSpc>
                <a:spcBef>
                  <a:spcPts val="0"/>
                </a:spcBef>
                <a:buFont typeface="Arial" panose="020B0604020202020204" pitchFamily="34" charset="0"/>
                <a:buNone/>
              </a:pPr>
              <a:r>
                <a:rPr lang="en-US" sz="2200" spc="-60">
                  <a:solidFill>
                    <a:srgbClr val="231F20"/>
                  </a:solidFill>
                  <a:latin typeface="Arial" panose="020B0604020202020204" pitchFamily="34" charset="0"/>
                  <a:ea typeface="Arial" panose="020B0604020202020204" pitchFamily="34" charset="0"/>
                </a:rPr>
                <a:t>a</a:t>
              </a:r>
              <a:r>
                <a:rPr lang="en-US" sz="2200">
                  <a:solidFill>
                    <a:srgbClr val="231F20"/>
                  </a:solidFill>
                  <a:latin typeface="Arial" panose="020B0604020202020204" pitchFamily="34" charset="0"/>
                  <a:ea typeface="Arial" panose="020B0604020202020204" pitchFamily="34" charset="0"/>
                </a:rPr>
                <a:t>)</a:t>
              </a:r>
              <a:r>
                <a:rPr lang="en-US" sz="2200" spc="-45">
                  <a:solidFill>
                    <a:srgbClr val="231F20"/>
                  </a:solidFill>
                  <a:latin typeface="Arial" panose="020B0604020202020204" pitchFamily="34" charset="0"/>
                  <a:ea typeface="Arial" panose="020B0604020202020204" pitchFamily="34" charset="0"/>
                </a:rPr>
                <a:t> </a:t>
              </a:r>
              <a:r>
                <a:rPr lang="en-US" sz="2200" spc="-10">
                  <a:solidFill>
                    <a:srgbClr val="231F20"/>
                  </a:solidFill>
                  <a:latin typeface="Arial" panose="020B0604020202020204" pitchFamily="34" charset="0"/>
                  <a:ea typeface="Arial" panose="020B0604020202020204" pitchFamily="34" charset="0"/>
                </a:rPr>
                <a:t>C</a:t>
              </a:r>
              <a:r>
                <a:rPr lang="en-US" sz="2200">
                  <a:solidFill>
                    <a:srgbClr val="231F20"/>
                  </a:solidFill>
                  <a:latin typeface="Arial" panose="020B0604020202020204" pitchFamily="34" charset="0"/>
                  <a:ea typeface="Arial" panose="020B0604020202020204" pitchFamily="34" charset="0"/>
                </a:rPr>
                <a:t>ác</a:t>
              </a:r>
              <a:r>
                <a:rPr lang="en-US" sz="2200" spc="110">
                  <a:solidFill>
                    <a:srgbClr val="231F20"/>
                  </a:solidFill>
                  <a:latin typeface="Arial" panose="020B0604020202020204" pitchFamily="34" charset="0"/>
                  <a:ea typeface="Arial" panose="020B0604020202020204" pitchFamily="34" charset="0"/>
                </a:rPr>
                <a:t> </a:t>
              </a:r>
              <a:r>
                <a:rPr lang="en-US" sz="2200">
                  <a:solidFill>
                    <a:srgbClr val="231F20"/>
                  </a:solidFill>
                  <a:latin typeface="Arial" panose="020B0604020202020204" pitchFamily="34" charset="0"/>
                  <a:ea typeface="Arial" panose="020B0604020202020204" pitchFamily="34" charset="0"/>
                </a:rPr>
                <a:t>bạn</a:t>
              </a:r>
              <a:r>
                <a:rPr lang="en-US" sz="2200" spc="-40">
                  <a:solidFill>
                    <a:srgbClr val="231F20"/>
                  </a:solidFill>
                  <a:latin typeface="Arial" panose="020B0604020202020204" pitchFamily="34" charset="0"/>
                  <a:ea typeface="Arial" panose="020B0604020202020204" pitchFamily="34" charset="0"/>
                </a:rPr>
                <a:t> </a:t>
              </a:r>
              <a:r>
                <a:rPr lang="en-US" sz="2200">
                  <a:solidFill>
                    <a:srgbClr val="231F20"/>
                  </a:solidFill>
                  <a:latin typeface="Arial" panose="020B0604020202020204" pitchFamily="34" charset="0"/>
                  <a:ea typeface="Arial" panose="020B0604020202020204" pitchFamily="34" charset="0"/>
                </a:rPr>
                <a:t>t</a:t>
              </a:r>
              <a:r>
                <a:rPr lang="en-US" sz="2200" spc="-10">
                  <a:solidFill>
                    <a:srgbClr val="231F20"/>
                  </a:solidFill>
                  <a:latin typeface="Arial" panose="020B0604020202020204" pitchFamily="34" charset="0"/>
                  <a:ea typeface="Arial" panose="020B0604020202020204" pitchFamily="34" charset="0"/>
                </a:rPr>
                <a:t>r</a:t>
              </a:r>
              <a:r>
                <a:rPr lang="en-US" sz="2200">
                  <a:solidFill>
                    <a:srgbClr val="231F20"/>
                  </a:solidFill>
                  <a:latin typeface="Arial" panose="020B0604020202020204" pitchFamily="34" charset="0"/>
                  <a:ea typeface="Arial" panose="020B0604020202020204" pitchFamily="34" charset="0"/>
                </a:rPr>
                <a:t>ong</a:t>
              </a:r>
              <a:r>
                <a:rPr lang="en-US" sz="2200" spc="70">
                  <a:solidFill>
                    <a:srgbClr val="231F20"/>
                  </a:solidFill>
                  <a:latin typeface="Arial" panose="020B0604020202020204" pitchFamily="34" charset="0"/>
                  <a:ea typeface="Arial" panose="020B0604020202020204" pitchFamily="34" charset="0"/>
                </a:rPr>
                <a:t> </a:t>
              </a:r>
              <a:r>
                <a:rPr lang="en-US" sz="2200">
                  <a:solidFill>
                    <a:srgbClr val="231F20"/>
                  </a:solidFill>
                  <a:latin typeface="Arial" panose="020B0604020202020204" pitchFamily="34" charset="0"/>
                  <a:ea typeface="Arial" panose="020B0604020202020204" pitchFamily="34" charset="0"/>
                </a:rPr>
                <a:t>nhóm</a:t>
              </a:r>
              <a:r>
                <a:rPr lang="en-US" sz="2200" spc="10">
                  <a:solidFill>
                    <a:srgbClr val="231F20"/>
                  </a:solidFill>
                  <a:latin typeface="Arial" panose="020B0604020202020204" pitchFamily="34" charset="0"/>
                  <a:ea typeface="Arial" panose="020B0604020202020204" pitchFamily="34" charset="0"/>
                </a:rPr>
                <a:t> </a:t>
              </a:r>
              <a:r>
                <a:rPr lang="en-US" sz="2200">
                  <a:solidFill>
                    <a:srgbClr val="231F20"/>
                  </a:solidFill>
                  <a:latin typeface="Arial" panose="020B0604020202020204" pitchFamily="34" charset="0"/>
                  <a:ea typeface="Arial" panose="020B0604020202020204" pitchFamily="34" charset="0"/>
                </a:rPr>
                <a:t>của</a:t>
              </a:r>
              <a:r>
                <a:rPr lang="en-US" sz="2200" spc="70">
                  <a:solidFill>
                    <a:srgbClr val="231F20"/>
                  </a:solidFill>
                  <a:latin typeface="Arial" panose="020B0604020202020204" pitchFamily="34" charset="0"/>
                  <a:ea typeface="Arial" panose="020B0604020202020204" pitchFamily="34" charset="0"/>
                </a:rPr>
                <a:t> </a:t>
              </a:r>
              <a:r>
                <a:rPr lang="en-US" sz="2200">
                  <a:solidFill>
                    <a:srgbClr val="231F20"/>
                  </a:solidFill>
                  <a:latin typeface="Arial" panose="020B0604020202020204" pitchFamily="34" charset="0"/>
                  <a:ea typeface="Arial" panose="020B0604020202020204" pitchFamily="34" charset="0"/>
                </a:rPr>
                <a:t>Huy</a:t>
              </a:r>
              <a:r>
                <a:rPr lang="en-US" sz="2200" spc="-90">
                  <a:solidFill>
                    <a:srgbClr val="231F20"/>
                  </a:solidFill>
                  <a:latin typeface="Arial" panose="020B0604020202020204" pitchFamily="34" charset="0"/>
                  <a:ea typeface="Arial" panose="020B0604020202020204" pitchFamily="34" charset="0"/>
                </a:rPr>
                <a:t> </a:t>
              </a:r>
              <a:r>
                <a:rPr lang="en-US" sz="2200">
                  <a:solidFill>
                    <a:srgbClr val="231F20"/>
                  </a:solidFill>
                  <a:latin typeface="Arial" panose="020B0604020202020204" pitchFamily="34" charset="0"/>
                  <a:ea typeface="Arial" panose="020B0604020202020204" pitchFamily="34" charset="0"/>
                </a:rPr>
                <a:t>đã sắp</a:t>
              </a:r>
              <a:r>
                <a:rPr lang="en-US" sz="2200" spc="-30">
                  <a:solidFill>
                    <a:srgbClr val="231F20"/>
                  </a:solidFill>
                  <a:latin typeface="Arial" panose="020B0604020202020204" pitchFamily="34" charset="0"/>
                  <a:ea typeface="Arial" panose="020B0604020202020204" pitchFamily="34" charset="0"/>
                </a:rPr>
                <a:t> </a:t>
              </a:r>
              <a:r>
                <a:rPr lang="en-US" sz="2200" spc="-15">
                  <a:solidFill>
                    <a:srgbClr val="231F20"/>
                  </a:solidFill>
                  <a:latin typeface="Arial" panose="020B0604020202020204" pitchFamily="34" charset="0"/>
                  <a:ea typeface="Arial" panose="020B0604020202020204" pitchFamily="34" charset="0"/>
                </a:rPr>
                <a:t>x</a:t>
              </a:r>
              <a:r>
                <a:rPr lang="en-US" sz="2200">
                  <a:solidFill>
                    <a:srgbClr val="231F20"/>
                  </a:solidFill>
                  <a:latin typeface="Arial" panose="020B0604020202020204" pitchFamily="34" charset="0"/>
                  <a:ea typeface="Arial" panose="020B0604020202020204" pitchFamily="34" charset="0"/>
                </a:rPr>
                <a:t>ếp</a:t>
              </a:r>
              <a:r>
                <a:rPr lang="en-US" sz="2200" spc="80">
                  <a:solidFill>
                    <a:srgbClr val="231F20"/>
                  </a:solidFill>
                  <a:latin typeface="Arial" panose="020B0604020202020204" pitchFamily="34" charset="0"/>
                  <a:ea typeface="Arial" panose="020B0604020202020204" pitchFamily="34" charset="0"/>
                </a:rPr>
                <a:t> </a:t>
              </a:r>
              <a:r>
                <a:rPr lang="en-US" sz="2200">
                  <a:solidFill>
                    <a:srgbClr val="231F20"/>
                  </a:solidFill>
                  <a:latin typeface="Arial" panose="020B0604020202020204" pitchFamily="34" charset="0"/>
                  <a:ea typeface="Arial" panose="020B0604020202020204" pitchFamily="34" charset="0"/>
                </a:rPr>
                <a:t>sách,</a:t>
              </a:r>
              <a:r>
                <a:rPr lang="en-US" sz="2200" spc="-80">
                  <a:solidFill>
                    <a:srgbClr val="231F20"/>
                  </a:solidFill>
                  <a:latin typeface="Arial" panose="020B0604020202020204" pitchFamily="34" charset="0"/>
                  <a:ea typeface="Arial" panose="020B0604020202020204" pitchFamily="34" charset="0"/>
                </a:rPr>
                <a:t> </a:t>
              </a:r>
              <a:r>
                <a:rPr lang="en-US" sz="2200" spc="-10">
                  <a:solidFill>
                    <a:srgbClr val="231F20"/>
                  </a:solidFill>
                  <a:latin typeface="Arial" panose="020B0604020202020204" pitchFamily="34" charset="0"/>
                  <a:ea typeface="Arial" panose="020B0604020202020204" pitchFamily="34" charset="0"/>
                </a:rPr>
                <a:t>v</a:t>
              </a:r>
              <a:r>
                <a:rPr lang="en-US" sz="2200">
                  <a:solidFill>
                    <a:srgbClr val="231F20"/>
                  </a:solidFill>
                  <a:latin typeface="Arial" panose="020B0604020202020204" pitchFamily="34" charset="0"/>
                  <a:ea typeface="Arial" panose="020B0604020202020204" pitchFamily="34" charset="0"/>
                </a:rPr>
                <a:t>ở</a:t>
              </a:r>
              <a:r>
                <a:rPr lang="en-US" sz="2200" spc="-35">
                  <a:solidFill>
                    <a:srgbClr val="231F20"/>
                  </a:solidFill>
                  <a:latin typeface="Arial" panose="020B0604020202020204" pitchFamily="34" charset="0"/>
                  <a:ea typeface="Arial" panose="020B0604020202020204" pitchFamily="34" charset="0"/>
                </a:rPr>
                <a:t> </a:t>
              </a:r>
              <a:r>
                <a:rPr lang="en-US" sz="2200">
                  <a:solidFill>
                    <a:srgbClr val="231F20"/>
                  </a:solidFill>
                  <a:latin typeface="Arial" panose="020B0604020202020204" pitchFamily="34" charset="0"/>
                  <a:ea typeface="Arial" panose="020B0604020202020204" pitchFamily="34" charset="0"/>
                </a:rPr>
                <a:t>viế</a:t>
              </a:r>
              <a:r>
                <a:rPr lang="en-US" sz="2200" spc="-5">
                  <a:solidFill>
                    <a:srgbClr val="231F20"/>
                  </a:solidFill>
                  <a:latin typeface="Arial" panose="020B0604020202020204" pitchFamily="34" charset="0"/>
                  <a:ea typeface="Arial" panose="020B0604020202020204" pitchFamily="34" charset="0"/>
                </a:rPr>
                <a:t>t</a:t>
              </a:r>
              <a:r>
                <a:rPr lang="en-US" sz="2200">
                  <a:solidFill>
                    <a:srgbClr val="231F20"/>
                  </a:solidFill>
                  <a:latin typeface="Arial" panose="020B0604020202020204" pitchFamily="34" charset="0"/>
                  <a:ea typeface="Arial" panose="020B0604020202020204" pitchFamily="34" charset="0"/>
                </a:rPr>
                <a:t>,</a:t>
              </a:r>
              <a:r>
                <a:rPr lang="en-US" sz="2200" spc="-90">
                  <a:solidFill>
                    <a:srgbClr val="231F20"/>
                  </a:solidFill>
                  <a:latin typeface="Arial" panose="020B0604020202020204" pitchFamily="34" charset="0"/>
                  <a:ea typeface="Arial" panose="020B0604020202020204" pitchFamily="34" charset="0"/>
                </a:rPr>
                <a:t> </a:t>
              </a:r>
              <a:r>
                <a:rPr lang="en-US" sz="2200">
                  <a:solidFill>
                    <a:srgbClr val="231F20"/>
                  </a:solidFill>
                  <a:latin typeface="Arial" panose="020B0604020202020204" pitchFamily="34" charset="0"/>
                  <a:ea typeface="Arial" panose="020B0604020202020204" pitchFamily="34" charset="0"/>
                </a:rPr>
                <a:t>tru</a:t>
              </a:r>
              <a:r>
                <a:rPr lang="en-US" sz="2200" spc="-10">
                  <a:solidFill>
                    <a:srgbClr val="231F20"/>
                  </a:solidFill>
                  <a:latin typeface="Arial" panose="020B0604020202020204" pitchFamily="34" charset="0"/>
                  <a:ea typeface="Arial" panose="020B0604020202020204" pitchFamily="34" charset="0"/>
                </a:rPr>
                <a:t>y</a:t>
              </a:r>
              <a:r>
                <a:rPr lang="en-US" sz="2200">
                  <a:solidFill>
                    <a:srgbClr val="231F20"/>
                  </a:solidFill>
                  <a:latin typeface="Arial" panose="020B0604020202020204" pitchFamily="34" charset="0"/>
                  <a:ea typeface="Arial" panose="020B0604020202020204" pitchFamily="34" charset="0"/>
                </a:rPr>
                <a:t>ện</a:t>
              </a:r>
              <a:r>
                <a:rPr lang="en-US" sz="2200" spc="-60">
                  <a:solidFill>
                    <a:srgbClr val="231F20"/>
                  </a:solidFill>
                  <a:latin typeface="Arial" panose="020B0604020202020204" pitchFamily="34" charset="0"/>
                  <a:ea typeface="Arial" panose="020B0604020202020204" pitchFamily="34" charset="0"/>
                </a:rPr>
                <a:t> </a:t>
              </a:r>
              <a:r>
                <a:rPr lang="en-US" sz="2200">
                  <a:solidFill>
                    <a:srgbClr val="231F20"/>
                  </a:solidFill>
                  <a:latin typeface="Arial" panose="020B0604020202020204" pitchFamily="34" charset="0"/>
                  <a:ea typeface="Arial" panose="020B0604020202020204" pitchFamily="34" charset="0"/>
                </a:rPr>
                <a:t>thiếu nhi,</a:t>
              </a:r>
              <a:r>
                <a:rPr lang="en-US" sz="2200" spc="-80">
                  <a:solidFill>
                    <a:srgbClr val="231F20"/>
                  </a:solidFill>
                  <a:latin typeface="Arial" panose="020B0604020202020204" pitchFamily="34" charset="0"/>
                  <a:ea typeface="Arial" panose="020B0604020202020204" pitchFamily="34" charset="0"/>
                </a:rPr>
                <a:t> </a:t>
              </a:r>
              <a:r>
                <a:rPr lang="en-US" sz="2200">
                  <a:solidFill>
                    <a:srgbClr val="231F20"/>
                  </a:solidFill>
                  <a:latin typeface="Arial" panose="020B0604020202020204" pitchFamily="34" charset="0"/>
                  <a:ea typeface="Arial" panose="020B0604020202020204" pitchFamily="34" charset="0"/>
                </a:rPr>
                <a:t>đồ</a:t>
              </a:r>
              <a:r>
                <a:rPr lang="en-US" sz="2200" spc="-95">
                  <a:solidFill>
                    <a:srgbClr val="231F20"/>
                  </a:solidFill>
                  <a:latin typeface="Arial" panose="020B0604020202020204" pitchFamily="34" charset="0"/>
                  <a:ea typeface="Arial" panose="020B0604020202020204" pitchFamily="34" charset="0"/>
                </a:rPr>
                <a:t> </a:t>
              </a:r>
              <a:r>
                <a:rPr lang="en-US" sz="2200">
                  <a:solidFill>
                    <a:srgbClr val="231F20"/>
                  </a:solidFill>
                  <a:latin typeface="Arial" panose="020B0604020202020204" pitchFamily="34" charset="0"/>
                  <a:ea typeface="Arial" panose="020B0604020202020204" pitchFamily="34" charset="0"/>
                </a:rPr>
                <a:t>dùng</a:t>
              </a:r>
              <a:r>
                <a:rPr lang="en-US" sz="2200" spc="-95">
                  <a:solidFill>
                    <a:srgbClr val="231F20"/>
                  </a:solidFill>
                  <a:latin typeface="Arial" panose="020B0604020202020204" pitchFamily="34" charset="0"/>
                  <a:ea typeface="Arial" panose="020B0604020202020204" pitchFamily="34" charset="0"/>
                </a:rPr>
                <a:t> </a:t>
              </a:r>
              <a:r>
                <a:rPr lang="en-US" sz="2200">
                  <a:solidFill>
                    <a:srgbClr val="231F20"/>
                  </a:solidFill>
                  <a:latin typeface="Arial" panose="020B0604020202020204" pitchFamily="34" charset="0"/>
                  <a:ea typeface="Arial" panose="020B0604020202020204" pitchFamily="34" charset="0"/>
                </a:rPr>
                <a:t>học</a:t>
              </a:r>
              <a:r>
                <a:rPr lang="en-US" sz="2200" spc="-80">
                  <a:solidFill>
                    <a:srgbClr val="231F20"/>
                  </a:solidFill>
                  <a:latin typeface="Arial" panose="020B0604020202020204" pitchFamily="34" charset="0"/>
                  <a:ea typeface="Arial" panose="020B0604020202020204" pitchFamily="34" charset="0"/>
                </a:rPr>
                <a:t> </a:t>
              </a:r>
              <a:r>
                <a:rPr lang="en-US" sz="2200">
                  <a:solidFill>
                    <a:srgbClr val="231F20"/>
                  </a:solidFill>
                  <a:latin typeface="Arial" panose="020B0604020202020204" pitchFamily="34" charset="0"/>
                  <a:ea typeface="Arial" panose="020B0604020202020204" pitchFamily="34" charset="0"/>
                </a:rPr>
                <a:t>tập</a:t>
              </a:r>
              <a:r>
                <a:rPr lang="en-US" sz="2200" spc="-110">
                  <a:solidFill>
                    <a:srgbClr val="231F20"/>
                  </a:solidFill>
                  <a:latin typeface="Arial" panose="020B0604020202020204" pitchFamily="34" charset="0"/>
                  <a:ea typeface="Arial" panose="020B0604020202020204" pitchFamily="34" charset="0"/>
                </a:rPr>
                <a:t> </a:t>
              </a:r>
              <a:r>
                <a:rPr lang="en-US" sz="2200" spc="-5">
                  <a:solidFill>
                    <a:srgbClr val="231F20"/>
                  </a:solidFill>
                  <a:latin typeface="Arial" panose="020B0604020202020204" pitchFamily="34" charset="0"/>
                  <a:ea typeface="Arial" panose="020B0604020202020204" pitchFamily="34" charset="0"/>
                </a:rPr>
                <a:t>v</a:t>
              </a:r>
              <a:r>
                <a:rPr lang="en-US" sz="2200">
                  <a:solidFill>
                    <a:srgbClr val="231F20"/>
                  </a:solidFill>
                  <a:latin typeface="Arial" panose="020B0604020202020204" pitchFamily="34" charset="0"/>
                  <a:ea typeface="Arial" panose="020B0604020202020204" pitchFamily="34" charset="0"/>
                </a:rPr>
                <a:t>ào</a:t>
              </a:r>
              <a:r>
                <a:rPr lang="en-US" sz="2200" spc="-90">
                  <a:solidFill>
                    <a:srgbClr val="231F20"/>
                  </a:solidFill>
                  <a:latin typeface="Arial" panose="020B0604020202020204" pitchFamily="34" charset="0"/>
                  <a:ea typeface="Arial" panose="020B0604020202020204" pitchFamily="34" charset="0"/>
                </a:rPr>
                <a:t> </a:t>
              </a:r>
              <a:r>
                <a:rPr lang="en-US" sz="2200">
                  <a:solidFill>
                    <a:srgbClr val="231F20"/>
                  </a:solidFill>
                  <a:latin typeface="Arial" panose="020B0604020202020204" pitchFamily="34" charset="0"/>
                  <a:ea typeface="Arial" panose="020B0604020202020204" pitchFamily="34" charset="0"/>
                </a:rPr>
                <a:t>thư</a:t>
              </a:r>
              <a:r>
                <a:rPr lang="en-US" sz="2200" spc="-55">
                  <a:solidFill>
                    <a:srgbClr val="231F20"/>
                  </a:solidFill>
                  <a:latin typeface="Arial" panose="020B0604020202020204" pitchFamily="34" charset="0"/>
                  <a:ea typeface="Arial" panose="020B0604020202020204" pitchFamily="34" charset="0"/>
                </a:rPr>
                <a:t> </a:t>
              </a:r>
              <a:r>
                <a:rPr lang="en-US" sz="2200">
                  <a:solidFill>
                    <a:srgbClr val="231F20"/>
                  </a:solidFill>
                  <a:latin typeface="Arial" panose="020B0604020202020204" pitchFamily="34" charset="0"/>
                  <a:ea typeface="Arial" panose="020B0604020202020204" pitchFamily="34" charset="0"/>
                </a:rPr>
                <a:t>viện của</a:t>
              </a:r>
              <a:r>
                <a:rPr lang="en-US" sz="2200" spc="15">
                  <a:solidFill>
                    <a:srgbClr val="231F20"/>
                  </a:solidFill>
                  <a:latin typeface="Arial" panose="020B0604020202020204" pitchFamily="34" charset="0"/>
                  <a:ea typeface="Arial" panose="020B0604020202020204" pitchFamily="34" charset="0"/>
                </a:rPr>
                <a:t> </a:t>
              </a:r>
              <a:r>
                <a:rPr lang="en-US" sz="2200">
                  <a:solidFill>
                    <a:srgbClr val="231F20"/>
                  </a:solidFill>
                  <a:latin typeface="Arial" panose="020B0604020202020204" pitchFamily="34" charset="0"/>
                  <a:ea typeface="Arial" panose="020B0604020202020204" pitchFamily="34" charset="0"/>
                </a:rPr>
                <a:t>lớ</a:t>
              </a:r>
              <a:r>
                <a:rPr lang="en-US" sz="2200" spc="-30">
                  <a:solidFill>
                    <a:srgbClr val="231F20"/>
                  </a:solidFill>
                  <a:latin typeface="Arial" panose="020B0604020202020204" pitchFamily="34" charset="0"/>
                  <a:ea typeface="Arial" panose="020B0604020202020204" pitchFamily="34" charset="0"/>
                </a:rPr>
                <a:t>p</a:t>
              </a:r>
              <a:r>
                <a:rPr lang="en-US" sz="2200">
                  <a:solidFill>
                    <a:srgbClr val="231F20"/>
                  </a:solidFill>
                  <a:latin typeface="Arial" panose="020B0604020202020204" pitchFamily="34" charset="0"/>
                  <a:ea typeface="Arial" panose="020B0604020202020204" pitchFamily="34" charset="0"/>
                </a:rPr>
                <a:t>.</a:t>
              </a:r>
              <a:r>
                <a:rPr lang="en-US" sz="2200" spc="-15">
                  <a:solidFill>
                    <a:srgbClr val="231F20"/>
                  </a:solidFill>
                  <a:latin typeface="Arial" panose="020B0604020202020204" pitchFamily="34" charset="0"/>
                  <a:ea typeface="Arial" panose="020B0604020202020204" pitchFamily="34" charset="0"/>
                </a:rPr>
                <a:t> </a:t>
              </a:r>
              <a:r>
                <a:rPr lang="en-US" sz="2200">
                  <a:solidFill>
                    <a:srgbClr val="231F20"/>
                  </a:solidFill>
                  <a:latin typeface="Arial" panose="020B0604020202020204" pitchFamily="34" charset="0"/>
                  <a:ea typeface="Arial" panose="020B0604020202020204" pitchFamily="34" charset="0"/>
                </a:rPr>
                <a:t>Huy</a:t>
              </a:r>
              <a:r>
                <a:rPr lang="en-US" sz="2200" spc="80">
                  <a:solidFill>
                    <a:srgbClr val="231F20"/>
                  </a:solidFill>
                  <a:latin typeface="Arial" panose="020B0604020202020204" pitchFamily="34" charset="0"/>
                  <a:ea typeface="Arial" panose="020B0604020202020204" pitchFamily="34" charset="0"/>
                </a:rPr>
                <a:t> </a:t>
              </a:r>
              <a:r>
                <a:rPr lang="en-US" sz="2200">
                  <a:solidFill>
                    <a:srgbClr val="231F20"/>
                  </a:solidFill>
                  <a:latin typeface="Arial" panose="020B0604020202020204" pitchFamily="34" charset="0"/>
                  <a:ea typeface="Arial" panose="020B0604020202020204" pitchFamily="34" charset="0"/>
                </a:rPr>
                <a:t>được</a:t>
              </a:r>
              <a:r>
                <a:rPr lang="en-US" sz="2200" spc="-70">
                  <a:solidFill>
                    <a:srgbClr val="231F20"/>
                  </a:solidFill>
                  <a:latin typeface="Arial" panose="020B0604020202020204" pitchFamily="34" charset="0"/>
                  <a:ea typeface="Arial" panose="020B0604020202020204" pitchFamily="34" charset="0"/>
                </a:rPr>
                <a:t> </a:t>
              </a:r>
              <a:r>
                <a:rPr lang="en-US" sz="2200" spc="-5">
                  <a:solidFill>
                    <a:srgbClr val="231F20"/>
                  </a:solidFill>
                  <a:latin typeface="Arial" panose="020B0604020202020204" pitchFamily="34" charset="0"/>
                  <a:ea typeface="Arial" panose="020B0604020202020204" pitchFamily="34" charset="0"/>
                </a:rPr>
                <a:t>g</a:t>
              </a:r>
              <a:r>
                <a:rPr lang="en-US" sz="2200">
                  <a:solidFill>
                    <a:srgbClr val="231F20"/>
                  </a:solidFill>
                  <a:latin typeface="Arial" panose="020B0604020202020204" pitchFamily="34" charset="0"/>
                  <a:ea typeface="Arial" panose="020B0604020202020204" pitchFamily="34" charset="0"/>
                </a:rPr>
                <a:t>iao</a:t>
              </a:r>
              <a:r>
                <a:rPr lang="en-US" sz="2200" spc="-110">
                  <a:solidFill>
                    <a:srgbClr val="231F20"/>
                  </a:solidFill>
                  <a:latin typeface="Arial" panose="020B0604020202020204" pitchFamily="34" charset="0"/>
                  <a:ea typeface="Arial" panose="020B0604020202020204" pitchFamily="34" charset="0"/>
                </a:rPr>
                <a:t> </a:t>
              </a:r>
              <a:r>
                <a:rPr lang="en-US" sz="2200">
                  <a:solidFill>
                    <a:srgbClr val="231F20"/>
                  </a:solidFill>
                  <a:latin typeface="Arial" panose="020B0604020202020204" pitchFamily="34" charset="0"/>
                  <a:ea typeface="Arial" panose="020B0604020202020204" pitchFamily="34" charset="0"/>
                </a:rPr>
                <a:t>nhiệm</a:t>
              </a:r>
              <a:r>
                <a:rPr lang="en-US" sz="2200" spc="-80">
                  <a:solidFill>
                    <a:srgbClr val="231F20"/>
                  </a:solidFill>
                  <a:latin typeface="Arial" panose="020B0604020202020204" pitchFamily="34" charset="0"/>
                  <a:ea typeface="Arial" panose="020B0604020202020204" pitchFamily="34" charset="0"/>
                </a:rPr>
                <a:t> </a:t>
              </a:r>
              <a:r>
                <a:rPr lang="en-US" sz="2200">
                  <a:solidFill>
                    <a:srgbClr val="231F20"/>
                  </a:solidFill>
                  <a:latin typeface="Arial" panose="020B0604020202020204" pitchFamily="34" charset="0"/>
                  <a:ea typeface="Arial" panose="020B0604020202020204" pitchFamily="34" charset="0"/>
                </a:rPr>
                <a:t>vụ làm</a:t>
              </a:r>
              <a:r>
                <a:rPr lang="en-US" sz="2200" spc="-95">
                  <a:solidFill>
                    <a:srgbClr val="231F20"/>
                  </a:solidFill>
                  <a:latin typeface="Arial" panose="020B0604020202020204" pitchFamily="34" charset="0"/>
                  <a:ea typeface="Arial" panose="020B0604020202020204" pitchFamily="34" charset="0"/>
                </a:rPr>
                <a:t> </a:t>
              </a:r>
              <a:r>
                <a:rPr lang="en-US" sz="2200">
                  <a:solidFill>
                    <a:srgbClr val="231F20"/>
                  </a:solidFill>
                  <a:latin typeface="Arial" panose="020B0604020202020204" pitchFamily="34" charset="0"/>
                  <a:ea typeface="Arial" panose="020B0604020202020204" pitchFamily="34" charset="0"/>
                </a:rPr>
                <a:t>bài</a:t>
              </a:r>
              <a:r>
                <a:rPr lang="en-US" sz="2200" spc="-95">
                  <a:solidFill>
                    <a:srgbClr val="231F20"/>
                  </a:solidFill>
                  <a:latin typeface="Arial" panose="020B0604020202020204" pitchFamily="34" charset="0"/>
                  <a:ea typeface="Arial" panose="020B0604020202020204" pitchFamily="34" charset="0"/>
                </a:rPr>
                <a:t> </a:t>
              </a:r>
              <a:r>
                <a:rPr lang="en-US" sz="2200">
                  <a:solidFill>
                    <a:srgbClr val="231F20"/>
                  </a:solidFill>
                  <a:latin typeface="Arial" panose="020B0604020202020204" pitchFamily="34" charset="0"/>
                  <a:ea typeface="Arial" panose="020B0604020202020204" pitchFamily="34" charset="0"/>
                </a:rPr>
                <a:t>t</a:t>
              </a:r>
              <a:r>
                <a:rPr lang="en-US" sz="2200" spc="5">
                  <a:solidFill>
                    <a:srgbClr val="231F20"/>
                  </a:solidFill>
                  <a:latin typeface="Arial" panose="020B0604020202020204" pitchFamily="34" charset="0"/>
                  <a:ea typeface="Arial" panose="020B0604020202020204" pitchFamily="34" charset="0"/>
                </a:rPr>
                <a:t>r</a:t>
              </a:r>
              <a:r>
                <a:rPr lang="en-US" sz="2200">
                  <a:solidFill>
                    <a:srgbClr val="231F20"/>
                  </a:solidFill>
                  <a:latin typeface="Arial" panose="020B0604020202020204" pitchFamily="34" charset="0"/>
                  <a:ea typeface="Arial" panose="020B0604020202020204" pitchFamily="34" charset="0"/>
                </a:rPr>
                <a:t>ình</a:t>
              </a:r>
              <a:r>
                <a:rPr lang="en-US" sz="2200" spc="-125">
                  <a:solidFill>
                    <a:srgbClr val="231F20"/>
                  </a:solidFill>
                  <a:latin typeface="Arial" panose="020B0604020202020204" pitchFamily="34" charset="0"/>
                  <a:ea typeface="Arial" panose="020B0604020202020204" pitchFamily="34" charset="0"/>
                </a:rPr>
                <a:t> </a:t>
              </a:r>
              <a:r>
                <a:rPr lang="en-US" sz="2200">
                  <a:solidFill>
                    <a:srgbClr val="231F20"/>
                  </a:solidFill>
                  <a:latin typeface="Arial" panose="020B0604020202020204" pitchFamily="34" charset="0"/>
                  <a:ea typeface="Arial" panose="020B0604020202020204" pitchFamily="34" charset="0"/>
                </a:rPr>
                <a:t>chiếu</a:t>
              </a:r>
              <a:r>
                <a:rPr lang="en-US" sz="2200" spc="-60">
                  <a:solidFill>
                    <a:srgbClr val="231F20"/>
                  </a:solidFill>
                  <a:latin typeface="Arial" panose="020B0604020202020204" pitchFamily="34" charset="0"/>
                  <a:ea typeface="Arial" panose="020B0604020202020204" pitchFamily="34" charset="0"/>
                </a:rPr>
                <a:t> </a:t>
              </a:r>
              <a:r>
                <a:rPr lang="en-US" sz="2200" spc="-5">
                  <a:solidFill>
                    <a:srgbClr val="231F20"/>
                  </a:solidFill>
                  <a:latin typeface="Arial" panose="020B0604020202020204" pitchFamily="34" charset="0"/>
                  <a:ea typeface="Arial" panose="020B0604020202020204" pitchFamily="34" charset="0"/>
                </a:rPr>
                <a:t>g</a:t>
              </a:r>
              <a:r>
                <a:rPr lang="en-US" sz="2200">
                  <a:solidFill>
                    <a:srgbClr val="231F20"/>
                  </a:solidFill>
                  <a:latin typeface="Arial" panose="020B0604020202020204" pitchFamily="34" charset="0"/>
                  <a:ea typeface="Arial" panose="020B0604020202020204" pitchFamily="34" charset="0"/>
                </a:rPr>
                <a:t>iới</a:t>
              </a:r>
              <a:r>
                <a:rPr lang="en-US" sz="2200" spc="-75">
                  <a:solidFill>
                    <a:srgbClr val="231F20"/>
                  </a:solidFill>
                  <a:latin typeface="Arial" panose="020B0604020202020204" pitchFamily="34" charset="0"/>
                  <a:ea typeface="Arial" panose="020B0604020202020204" pitchFamily="34" charset="0"/>
                </a:rPr>
                <a:t> </a:t>
              </a:r>
              <a:r>
                <a:rPr lang="en-US" sz="2200">
                  <a:solidFill>
                    <a:srgbClr val="231F20"/>
                  </a:solidFill>
                  <a:latin typeface="Arial" panose="020B0604020202020204" pitchFamily="34" charset="0"/>
                  <a:ea typeface="Arial" panose="020B0604020202020204" pitchFamily="34" charset="0"/>
                </a:rPr>
                <a:t>thiệu</a:t>
              </a:r>
              <a:r>
                <a:rPr lang="en-US" sz="2200" spc="-110">
                  <a:solidFill>
                    <a:srgbClr val="231F20"/>
                  </a:solidFill>
                  <a:latin typeface="Arial" panose="020B0604020202020204" pitchFamily="34" charset="0"/>
                  <a:ea typeface="Arial" panose="020B0604020202020204" pitchFamily="34" charset="0"/>
                </a:rPr>
                <a:t> </a:t>
              </a:r>
              <a:r>
                <a:rPr lang="en-US" sz="2200">
                  <a:solidFill>
                    <a:srgbClr val="231F20"/>
                  </a:solidFill>
                  <a:latin typeface="Arial" panose="020B0604020202020204" pitchFamily="34" charset="0"/>
                  <a:ea typeface="Arial" panose="020B0604020202020204" pitchFamily="34" charset="0"/>
                </a:rPr>
                <a:t>cách sắp</a:t>
              </a:r>
              <a:r>
                <a:rPr lang="en-US" sz="2200" spc="-45">
                  <a:solidFill>
                    <a:srgbClr val="231F20"/>
                  </a:solidFill>
                  <a:latin typeface="Arial" panose="020B0604020202020204" pitchFamily="34" charset="0"/>
                  <a:ea typeface="Arial" panose="020B0604020202020204" pitchFamily="34" charset="0"/>
                </a:rPr>
                <a:t> </a:t>
              </a:r>
              <a:r>
                <a:rPr lang="en-US" sz="2200" spc="-20">
                  <a:solidFill>
                    <a:srgbClr val="231F20"/>
                  </a:solidFill>
                  <a:latin typeface="Arial" panose="020B0604020202020204" pitchFamily="34" charset="0"/>
                  <a:ea typeface="Arial" panose="020B0604020202020204" pitchFamily="34" charset="0"/>
                </a:rPr>
                <a:t>x</a:t>
              </a:r>
              <a:r>
                <a:rPr lang="en-US" sz="2200">
                  <a:solidFill>
                    <a:srgbClr val="231F20"/>
                  </a:solidFill>
                  <a:latin typeface="Arial" panose="020B0604020202020204" pitchFamily="34" charset="0"/>
                  <a:ea typeface="Arial" panose="020B0604020202020204" pitchFamily="34" charset="0"/>
                </a:rPr>
                <a:t>ếp</a:t>
              </a:r>
              <a:r>
                <a:rPr lang="en-US" sz="2200" spc="65">
                  <a:solidFill>
                    <a:srgbClr val="231F20"/>
                  </a:solidFill>
                  <a:latin typeface="Arial" panose="020B0604020202020204" pitchFamily="34" charset="0"/>
                  <a:ea typeface="Arial" panose="020B0604020202020204" pitchFamily="34" charset="0"/>
                </a:rPr>
                <a:t> </a:t>
              </a:r>
              <a:r>
                <a:rPr lang="en-US" sz="2200">
                  <a:solidFill>
                    <a:srgbClr val="231F20"/>
                  </a:solidFill>
                  <a:latin typeface="Arial" panose="020B0604020202020204" pitchFamily="34" charset="0"/>
                  <a:ea typeface="Arial" panose="020B0604020202020204" pitchFamily="34" charset="0"/>
                </a:rPr>
                <a:t>t</a:t>
              </a:r>
              <a:r>
                <a:rPr lang="en-US" sz="2200" spc="-10">
                  <a:solidFill>
                    <a:srgbClr val="231F20"/>
                  </a:solidFill>
                  <a:latin typeface="Arial" panose="020B0604020202020204" pitchFamily="34" charset="0"/>
                  <a:ea typeface="Arial" panose="020B0604020202020204" pitchFamily="34" charset="0"/>
                </a:rPr>
                <a:t>r</a:t>
              </a:r>
              <a:r>
                <a:rPr lang="en-US" sz="2200">
                  <a:solidFill>
                    <a:srgbClr val="231F20"/>
                  </a:solidFill>
                  <a:latin typeface="Arial" panose="020B0604020202020204" pitchFamily="34" charset="0"/>
                  <a:ea typeface="Arial" panose="020B0604020202020204" pitchFamily="34" charset="0"/>
                </a:rPr>
                <a:t>ong</a:t>
              </a:r>
              <a:r>
                <a:rPr lang="en-US" sz="2200" spc="200">
                  <a:solidFill>
                    <a:srgbClr val="231F20"/>
                  </a:solidFill>
                  <a:latin typeface="Arial" panose="020B0604020202020204" pitchFamily="34" charset="0"/>
                  <a:ea typeface="Arial" panose="020B0604020202020204" pitchFamily="34" charset="0"/>
                </a:rPr>
                <a:t> </a:t>
              </a:r>
              <a:r>
                <a:rPr lang="en-US" sz="2200">
                  <a:solidFill>
                    <a:srgbClr val="231F20"/>
                  </a:solidFill>
                  <a:latin typeface="Arial" panose="020B0604020202020204" pitchFamily="34" charset="0"/>
                  <a:ea typeface="Arial" panose="020B0604020202020204" pitchFamily="34" charset="0"/>
                </a:rPr>
                <a:t>thư</a:t>
              </a:r>
              <a:r>
                <a:rPr lang="en-US" sz="2200" spc="80">
                  <a:solidFill>
                    <a:srgbClr val="231F20"/>
                  </a:solidFill>
                  <a:latin typeface="Arial" panose="020B0604020202020204" pitchFamily="34" charset="0"/>
                  <a:ea typeface="Arial" panose="020B0604020202020204" pitchFamily="34" charset="0"/>
                </a:rPr>
                <a:t> </a:t>
              </a:r>
              <a:r>
                <a:rPr lang="en-US" sz="2200">
                  <a:solidFill>
                    <a:srgbClr val="231F20"/>
                  </a:solidFill>
                  <a:latin typeface="Arial" panose="020B0604020202020204" pitchFamily="34" charset="0"/>
                  <a:ea typeface="Arial" panose="020B0604020202020204" pitchFamily="34" charset="0"/>
                </a:rPr>
                <a:t>viện</a:t>
              </a:r>
              <a:r>
                <a:rPr lang="en-US" sz="2200" spc="80">
                  <a:solidFill>
                    <a:srgbClr val="231F20"/>
                  </a:solidFill>
                  <a:latin typeface="Arial" panose="020B0604020202020204" pitchFamily="34" charset="0"/>
                  <a:ea typeface="Arial" panose="020B0604020202020204" pitchFamily="34" charset="0"/>
                </a:rPr>
                <a:t> </a:t>
              </a:r>
              <a:r>
                <a:rPr lang="en-US" sz="2200">
                  <a:solidFill>
                    <a:srgbClr val="231F20"/>
                  </a:solidFill>
                  <a:latin typeface="Arial" panose="020B0604020202020204" pitchFamily="34" charset="0"/>
                  <a:ea typeface="Arial" panose="020B0604020202020204" pitchFamily="34" charset="0"/>
                </a:rPr>
                <a:t>cho</a:t>
              </a:r>
              <a:r>
                <a:rPr lang="en-US" sz="2200" spc="90">
                  <a:solidFill>
                    <a:srgbClr val="231F20"/>
                  </a:solidFill>
                  <a:latin typeface="Arial" panose="020B0604020202020204" pitchFamily="34" charset="0"/>
                  <a:ea typeface="Arial" panose="020B0604020202020204" pitchFamily="34" charset="0"/>
                </a:rPr>
                <a:t> </a:t>
              </a:r>
              <a:r>
                <a:rPr lang="en-US" sz="2200">
                  <a:solidFill>
                    <a:srgbClr val="231F20"/>
                  </a:solidFill>
                  <a:latin typeface="Arial" panose="020B0604020202020204" pitchFamily="34" charset="0"/>
                  <a:ea typeface="Arial" panose="020B0604020202020204" pitchFamily="34" charset="0"/>
                </a:rPr>
                <a:t>các bạn</a:t>
              </a:r>
              <a:r>
                <a:rPr lang="en-US" sz="2200" spc="-65">
                  <a:solidFill>
                    <a:srgbClr val="231F20"/>
                  </a:solidFill>
                  <a:latin typeface="Arial" panose="020B0604020202020204" pitchFamily="34" charset="0"/>
                  <a:ea typeface="Arial" panose="020B0604020202020204" pitchFamily="34" charset="0"/>
                </a:rPr>
                <a:t> </a:t>
              </a:r>
              <a:r>
                <a:rPr lang="en-US" sz="2200">
                  <a:solidFill>
                    <a:srgbClr val="231F20"/>
                  </a:solidFill>
                  <a:latin typeface="Arial" panose="020B0604020202020204" pitchFamily="34" charset="0"/>
                  <a:ea typeface="Arial" panose="020B0604020202020204" pitchFamily="34" charset="0"/>
                </a:rPr>
                <a:t>t</a:t>
              </a:r>
              <a:r>
                <a:rPr lang="en-US" sz="2200" spc="-10">
                  <a:solidFill>
                    <a:srgbClr val="231F20"/>
                  </a:solidFill>
                  <a:latin typeface="Arial" panose="020B0604020202020204" pitchFamily="34" charset="0"/>
                  <a:ea typeface="Arial" panose="020B0604020202020204" pitchFamily="34" charset="0"/>
                </a:rPr>
                <a:t>r</a:t>
              </a:r>
              <a:r>
                <a:rPr lang="en-US" sz="2200">
                  <a:solidFill>
                    <a:srgbClr val="231F20"/>
                  </a:solidFill>
                  <a:latin typeface="Arial" panose="020B0604020202020204" pitchFamily="34" charset="0"/>
                  <a:ea typeface="Arial" panose="020B0604020202020204" pitchFamily="34" charset="0"/>
                </a:rPr>
                <a:t>ong</a:t>
              </a:r>
              <a:r>
                <a:rPr lang="en-US" sz="2200" spc="-50">
                  <a:solidFill>
                    <a:srgbClr val="231F20"/>
                  </a:solidFill>
                  <a:latin typeface="Arial" panose="020B0604020202020204" pitchFamily="34" charset="0"/>
                  <a:ea typeface="Arial" panose="020B0604020202020204" pitchFamily="34" charset="0"/>
                </a:rPr>
                <a:t> </a:t>
              </a:r>
              <a:r>
                <a:rPr lang="en-US" sz="2200">
                  <a:solidFill>
                    <a:srgbClr val="231F20"/>
                  </a:solidFill>
                  <a:latin typeface="Arial" panose="020B0604020202020204" pitchFamily="34" charset="0"/>
                  <a:ea typeface="Arial" panose="020B0604020202020204" pitchFamily="34" charset="0"/>
                </a:rPr>
                <a:t>lớ</a:t>
              </a:r>
              <a:r>
                <a:rPr lang="en-US" sz="2200" spc="-30">
                  <a:solidFill>
                    <a:srgbClr val="231F20"/>
                  </a:solidFill>
                  <a:latin typeface="Arial" panose="020B0604020202020204" pitchFamily="34" charset="0"/>
                  <a:ea typeface="Arial" panose="020B0604020202020204" pitchFamily="34" charset="0"/>
                </a:rPr>
                <a:t>p</a:t>
              </a:r>
              <a:r>
                <a:rPr lang="en-US" sz="2200">
                  <a:solidFill>
                    <a:srgbClr val="231F20"/>
                  </a:solidFill>
                  <a:latin typeface="Arial" panose="020B0604020202020204" pitchFamily="34" charset="0"/>
                  <a:ea typeface="Arial" panose="020B0604020202020204" pitchFamily="34" charset="0"/>
                </a:rPr>
                <a:t>.</a:t>
              </a:r>
              <a:endParaRPr lang="vi-VN" sz="2200">
                <a:latin typeface="Arial" panose="020B0604020202020204" pitchFamily="34" charset="0"/>
                <a:cs typeface="Arial" panose="020B0604020202020204" pitchFamily="34" charset="0"/>
              </a:endParaRPr>
            </a:p>
          </p:txBody>
        </p:sp>
      </p:grpSp>
      <p:sp>
        <p:nvSpPr>
          <p:cNvPr id="46" name="Rectangle 45">
            <a:extLst>
              <a:ext uri="{FF2B5EF4-FFF2-40B4-BE49-F238E27FC236}">
                <a16:creationId xmlns:a16="http://schemas.microsoft.com/office/drawing/2014/main" xmlns="" id="{273E21C1-00C4-4F02-9D98-7F65DF376CBD}"/>
              </a:ext>
            </a:extLst>
          </p:cNvPr>
          <p:cNvSpPr/>
          <p:nvPr/>
        </p:nvSpPr>
        <p:spPr>
          <a:xfrm>
            <a:off x="4888613" y="189669"/>
            <a:ext cx="714973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r"/>
            <a:r>
              <a:rPr lang="vi-VN" sz="4000" b="1" i="0">
                <a:ln/>
                <a:solidFill>
                  <a:schemeClr val="accent4"/>
                </a:solidFill>
                <a:latin typeface="MyriadPro-Regular"/>
              </a:rPr>
              <a:t>1. Mô tả nhiệm vụ cần thực hiện</a:t>
            </a:r>
            <a:endParaRPr lang="vi-VN" sz="4000" b="1">
              <a:ln/>
              <a:solidFill>
                <a:schemeClr val="accent4"/>
              </a:solidFill>
            </a:endParaRPr>
          </a:p>
        </p:txBody>
      </p:sp>
      <p:pic>
        <p:nvPicPr>
          <p:cNvPr id="47" name="Picture 46">
            <a:extLst>
              <a:ext uri="{FF2B5EF4-FFF2-40B4-BE49-F238E27FC236}">
                <a16:creationId xmlns:a16="http://schemas.microsoft.com/office/drawing/2014/main" xmlns="" id="{2E849A63-EB9D-4AE9-B2A1-83FB0356ED28}"/>
              </a:ext>
            </a:extLst>
          </p:cNvPr>
          <p:cNvPicPr>
            <a:picLocks noChangeAspect="1"/>
          </p:cNvPicPr>
          <p:nvPr/>
        </p:nvPicPr>
        <p:blipFill>
          <a:blip r:embed="rId4"/>
          <a:stretch>
            <a:fillRect/>
          </a:stretch>
        </p:blipFill>
        <p:spPr>
          <a:xfrm>
            <a:off x="-88487" y="70746"/>
            <a:ext cx="3583486" cy="912354"/>
          </a:xfrm>
          <a:prstGeom prst="rect">
            <a:avLst/>
          </a:prstGeom>
        </p:spPr>
      </p:pic>
      <p:grpSp>
        <p:nvGrpSpPr>
          <p:cNvPr id="4" name="Group 3">
            <a:extLst>
              <a:ext uri="{FF2B5EF4-FFF2-40B4-BE49-F238E27FC236}">
                <a16:creationId xmlns:a16="http://schemas.microsoft.com/office/drawing/2014/main" xmlns="" id="{BE744654-2BCC-4A64-9C49-8DEF13B1EB9F}"/>
              </a:ext>
            </a:extLst>
          </p:cNvPr>
          <p:cNvGrpSpPr/>
          <p:nvPr/>
        </p:nvGrpSpPr>
        <p:grpSpPr>
          <a:xfrm>
            <a:off x="6405624" y="814363"/>
            <a:ext cx="5745438" cy="5129237"/>
            <a:chOff x="6405624" y="814363"/>
            <a:chExt cx="5745438" cy="5129237"/>
          </a:xfrm>
        </p:grpSpPr>
        <p:pic>
          <p:nvPicPr>
            <p:cNvPr id="35" name="Picture 34">
              <a:extLst>
                <a:ext uri="{FF2B5EF4-FFF2-40B4-BE49-F238E27FC236}">
                  <a16:creationId xmlns:a16="http://schemas.microsoft.com/office/drawing/2014/main" xmlns="" id="{DBB742D6-6718-49A8-AFFD-897668C08E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5624" y="814363"/>
              <a:ext cx="5745438" cy="5129237"/>
            </a:xfrm>
            <a:prstGeom prst="rect">
              <a:avLst/>
            </a:prstGeom>
          </p:spPr>
        </p:pic>
        <p:sp>
          <p:nvSpPr>
            <p:cNvPr id="36" name="Content Placeholder 2">
              <a:extLst>
                <a:ext uri="{FF2B5EF4-FFF2-40B4-BE49-F238E27FC236}">
                  <a16:creationId xmlns:a16="http://schemas.microsoft.com/office/drawing/2014/main" xmlns="" id="{7B5AAF48-7B08-462C-B3BE-64C3A5D6FC8E}"/>
                </a:ext>
              </a:extLst>
            </p:cNvPr>
            <p:cNvSpPr txBox="1">
              <a:spLocks/>
            </p:cNvSpPr>
            <p:nvPr/>
          </p:nvSpPr>
          <p:spPr>
            <a:xfrm>
              <a:off x="7356548" y="1987053"/>
              <a:ext cx="4245233" cy="15494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4000"/>
                </a:lnSpc>
                <a:spcBef>
                  <a:spcPts val="0"/>
                </a:spcBef>
                <a:buFont typeface="Arial" panose="020B0604020202020204" pitchFamily="34" charset="0"/>
                <a:buNone/>
              </a:pPr>
              <a:r>
                <a:rPr lang="en-US" sz="2200" spc="-75">
                  <a:solidFill>
                    <a:srgbClr val="231F20"/>
                  </a:solidFill>
                  <a:effectLst/>
                  <a:latin typeface="Arial" panose="020B0604020202020204" pitchFamily="34" charset="0"/>
                  <a:ea typeface="Arial" panose="020B0604020202020204" pitchFamily="34" charset="0"/>
                </a:rPr>
                <a:t>b</a:t>
              </a:r>
              <a:r>
                <a:rPr lang="en-US" sz="2200">
                  <a:solidFill>
                    <a:srgbClr val="231F20"/>
                  </a:solidFill>
                  <a:effectLst/>
                  <a:latin typeface="Arial" panose="020B0604020202020204" pitchFamily="34" charset="0"/>
                  <a:ea typeface="Arial" panose="020B0604020202020204" pitchFamily="34" charset="0"/>
                </a:rPr>
                <a:t>)</a:t>
              </a:r>
              <a:r>
                <a:rPr lang="en-US" sz="2200" spc="-165">
                  <a:solidFill>
                    <a:srgbClr val="231F20"/>
                  </a:solidFill>
                  <a:effectLst/>
                  <a:latin typeface="Arial" panose="020B0604020202020204" pitchFamily="34" charset="0"/>
                  <a:ea typeface="Arial" panose="020B0604020202020204" pitchFamily="34" charset="0"/>
                </a:rPr>
                <a:t> </a:t>
              </a:r>
              <a:r>
                <a:rPr lang="en-US" sz="2200" spc="5">
                  <a:solidFill>
                    <a:srgbClr val="231F20"/>
                  </a:solidFill>
                  <a:effectLst/>
                  <a:latin typeface="Arial" panose="020B0604020202020204" pitchFamily="34" charset="0"/>
                  <a:ea typeface="Arial" panose="020B0604020202020204" pitchFamily="34" charset="0"/>
                </a:rPr>
                <a:t>M</a:t>
              </a:r>
              <a:r>
                <a:rPr lang="en-US" sz="2200" spc="-10">
                  <a:solidFill>
                    <a:srgbClr val="231F20"/>
                  </a:solidFill>
                  <a:effectLst/>
                  <a:latin typeface="Arial" panose="020B0604020202020204" pitchFamily="34" charset="0"/>
                  <a:ea typeface="Arial" panose="020B0604020202020204" pitchFamily="34" charset="0"/>
                </a:rPr>
                <a:t>á</a:t>
              </a:r>
              <a:r>
                <a:rPr lang="en-US" sz="2200">
                  <a:solidFill>
                    <a:srgbClr val="231F20"/>
                  </a:solidFill>
                  <a:effectLst/>
                  <a:latin typeface="Arial" panose="020B0604020202020204" pitchFamily="34" charset="0"/>
                  <a:ea typeface="Arial" panose="020B0604020202020204" pitchFamily="34" charset="0"/>
                </a:rPr>
                <a:t>y</a:t>
              </a:r>
              <a:r>
                <a:rPr lang="en-US" sz="2200" spc="20">
                  <a:solidFill>
                    <a:srgbClr val="231F20"/>
                  </a:solidFill>
                  <a:effectLst/>
                  <a:latin typeface="Arial" panose="020B0604020202020204" pitchFamily="34" charset="0"/>
                  <a:ea typeface="Arial" panose="020B0604020202020204" pitchFamily="34" charset="0"/>
                </a:rPr>
                <a:t> </a:t>
              </a:r>
              <a:r>
                <a:rPr lang="en-US" sz="2200">
                  <a:solidFill>
                    <a:srgbClr val="231F20"/>
                  </a:solidFill>
                  <a:effectLst/>
                  <a:latin typeface="Arial" panose="020B0604020202020204" pitchFamily="34" charset="0"/>
                  <a:ea typeface="Arial" panose="020B0604020202020204" pitchFamily="34" charset="0"/>
                </a:rPr>
                <a:t>tính</a:t>
              </a:r>
              <a:r>
                <a:rPr lang="en-US" sz="2200" spc="-20">
                  <a:solidFill>
                    <a:srgbClr val="231F20"/>
                  </a:solidFill>
                  <a:effectLst/>
                  <a:latin typeface="Arial" panose="020B0604020202020204" pitchFamily="34" charset="0"/>
                  <a:ea typeface="Arial" panose="020B0604020202020204" pitchFamily="34" charset="0"/>
                </a:rPr>
                <a:t> </a:t>
              </a:r>
              <a:r>
                <a:rPr lang="en-US" sz="2200">
                  <a:solidFill>
                    <a:srgbClr val="231F20"/>
                  </a:solidFill>
                  <a:effectLst/>
                  <a:latin typeface="Arial" panose="020B0604020202020204" pitchFamily="34" charset="0"/>
                  <a:ea typeface="Arial" panose="020B0604020202020204" pitchFamily="34" charset="0"/>
                </a:rPr>
                <a:t>ở</a:t>
              </a:r>
              <a:r>
                <a:rPr lang="en-US" sz="2200" spc="-35">
                  <a:solidFill>
                    <a:srgbClr val="231F20"/>
                  </a:solidFill>
                  <a:effectLst/>
                  <a:latin typeface="Arial" panose="020B0604020202020204" pitchFamily="34" charset="0"/>
                  <a:ea typeface="Arial" panose="020B0604020202020204" pitchFamily="34" charset="0"/>
                </a:rPr>
                <a:t> </a:t>
              </a:r>
              <a:r>
                <a:rPr lang="en-US" sz="2200">
                  <a:solidFill>
                    <a:srgbClr val="231F20"/>
                  </a:solidFill>
                  <a:effectLst/>
                  <a:latin typeface="Arial" panose="020B0604020202020204" pitchFamily="34" charset="0"/>
                  <a:ea typeface="Arial" panose="020B0604020202020204" pitchFamily="34" charset="0"/>
                </a:rPr>
                <a:t>nhà</a:t>
              </a:r>
              <a:r>
                <a:rPr lang="en-US" sz="2200" spc="65">
                  <a:solidFill>
                    <a:srgbClr val="231F20"/>
                  </a:solidFill>
                  <a:effectLst/>
                  <a:latin typeface="Arial" panose="020B0604020202020204" pitchFamily="34" charset="0"/>
                  <a:ea typeface="Arial" panose="020B0604020202020204" pitchFamily="34" charset="0"/>
                </a:rPr>
                <a:t> </a:t>
              </a:r>
              <a:r>
                <a:rPr lang="en-US" sz="2200" spc="-10">
                  <a:solidFill>
                    <a:srgbClr val="231F20"/>
                  </a:solidFill>
                  <a:effectLst/>
                  <a:latin typeface="Arial" panose="020B0604020202020204" pitchFamily="34" charset="0"/>
                  <a:ea typeface="Arial" panose="020B0604020202020204" pitchFamily="34" charset="0"/>
                </a:rPr>
                <a:t>T</a:t>
              </a:r>
              <a:r>
                <a:rPr lang="en-US" sz="2200">
                  <a:solidFill>
                    <a:srgbClr val="231F20"/>
                  </a:solidFill>
                  <a:effectLst/>
                  <a:latin typeface="Arial" panose="020B0604020202020204" pitchFamily="34" charset="0"/>
                  <a:ea typeface="Arial" panose="020B0604020202020204" pitchFamily="34" charset="0"/>
                </a:rPr>
                <a:t>huỷ</a:t>
              </a:r>
              <a:r>
                <a:rPr lang="en-US" sz="2200" spc="80">
                  <a:solidFill>
                    <a:srgbClr val="231F20"/>
                  </a:solidFill>
                  <a:effectLst/>
                  <a:latin typeface="Arial" panose="020B0604020202020204" pitchFamily="34" charset="0"/>
                  <a:ea typeface="Arial" panose="020B0604020202020204" pitchFamily="34" charset="0"/>
                </a:rPr>
                <a:t> </a:t>
              </a:r>
              <a:r>
                <a:rPr lang="en-US" sz="2200" spc="-5">
                  <a:solidFill>
                    <a:srgbClr val="231F20"/>
                  </a:solidFill>
                  <a:effectLst/>
                  <a:latin typeface="Arial" panose="020B0604020202020204" pitchFamily="34" charset="0"/>
                  <a:ea typeface="Arial" panose="020B0604020202020204" pitchFamily="34" charset="0"/>
                </a:rPr>
                <a:t>c</a:t>
              </a:r>
              <a:r>
                <a:rPr lang="en-US" sz="2200">
                  <a:solidFill>
                    <a:srgbClr val="231F20"/>
                  </a:solidFill>
                  <a:effectLst/>
                  <a:latin typeface="Arial" panose="020B0604020202020204" pitchFamily="34" charset="0"/>
                  <a:ea typeface="Arial" panose="020B0604020202020204" pitchFamily="34" charset="0"/>
                </a:rPr>
                <a:t>ó</a:t>
              </a:r>
              <a:r>
                <a:rPr lang="en-US" sz="2200" spc="-100">
                  <a:solidFill>
                    <a:srgbClr val="231F20"/>
                  </a:solidFill>
                  <a:effectLst/>
                  <a:latin typeface="Arial" panose="020B0604020202020204" pitchFamily="34" charset="0"/>
                  <a:ea typeface="Arial" panose="020B0604020202020204" pitchFamily="34" charset="0"/>
                </a:rPr>
                <a:t> </a:t>
              </a:r>
              <a:r>
                <a:rPr lang="en-US" sz="2200">
                  <a:solidFill>
                    <a:srgbClr val="231F20"/>
                  </a:solidFill>
                  <a:effectLst/>
                  <a:latin typeface="Arial" panose="020B0604020202020204" pitchFamily="34" charset="0"/>
                  <a:ea typeface="Arial" panose="020B0604020202020204" pitchFamily="34" charset="0"/>
                </a:rPr>
                <a:t>phần</a:t>
              </a:r>
              <a:r>
                <a:rPr lang="en-US" sz="2200" spc="-100">
                  <a:solidFill>
                    <a:srgbClr val="231F20"/>
                  </a:solidFill>
                  <a:effectLst/>
                  <a:latin typeface="Arial" panose="020B0604020202020204" pitchFamily="34" charset="0"/>
                  <a:ea typeface="Arial" panose="020B0604020202020204" pitchFamily="34" charset="0"/>
                </a:rPr>
                <a:t> </a:t>
              </a:r>
              <a:r>
                <a:rPr lang="en-US" sz="2200">
                  <a:solidFill>
                    <a:srgbClr val="231F20"/>
                  </a:solidFill>
                  <a:effectLst/>
                  <a:latin typeface="Arial" panose="020B0604020202020204" pitchFamily="34" charset="0"/>
                  <a:ea typeface="Arial" panose="020B0604020202020204" pitchFamily="34" charset="0"/>
                </a:rPr>
                <a:t>mềm</a:t>
              </a:r>
              <a:r>
                <a:rPr lang="en-US" sz="2200" spc="-100">
                  <a:solidFill>
                    <a:srgbClr val="231F20"/>
                  </a:solidFill>
                  <a:effectLst/>
                  <a:latin typeface="Arial" panose="020B0604020202020204" pitchFamily="34" charset="0"/>
                  <a:ea typeface="Arial" panose="020B0604020202020204" pitchFamily="34" charset="0"/>
                </a:rPr>
                <a:t> </a:t>
              </a:r>
              <a:r>
                <a:rPr lang="en-US" sz="2200" spc="15">
                  <a:solidFill>
                    <a:srgbClr val="231F20"/>
                  </a:solidFill>
                  <a:effectLst/>
                  <a:latin typeface="Arial" panose="020B0604020202020204" pitchFamily="34" charset="0"/>
                  <a:ea typeface="Arial" panose="020B0604020202020204" pitchFamily="34" charset="0"/>
                </a:rPr>
                <a:t>R</a:t>
              </a:r>
              <a:r>
                <a:rPr lang="en-US" sz="2200">
                  <a:solidFill>
                    <a:srgbClr val="231F20"/>
                  </a:solidFill>
                  <a:effectLst/>
                  <a:latin typeface="Arial" panose="020B0604020202020204" pitchFamily="34" charset="0"/>
                  <a:ea typeface="Arial" panose="020B0604020202020204" pitchFamily="34" charset="0"/>
                </a:rPr>
                <a:t>apid</a:t>
              </a:r>
              <a:r>
                <a:rPr lang="en-US" sz="2200" spc="-50">
                  <a:solidFill>
                    <a:srgbClr val="231F20"/>
                  </a:solidFill>
                  <a:effectLst/>
                  <a:latin typeface="Arial" panose="020B0604020202020204" pitchFamily="34" charset="0"/>
                  <a:ea typeface="Arial" panose="020B0604020202020204" pitchFamily="34" charset="0"/>
                </a:rPr>
                <a:t>T</a:t>
              </a:r>
              <a:r>
                <a:rPr lang="en-US" sz="2200">
                  <a:solidFill>
                    <a:srgbClr val="231F20"/>
                  </a:solidFill>
                  <a:effectLst/>
                  <a:latin typeface="Arial" panose="020B0604020202020204" pitchFamily="34" charset="0"/>
                  <a:ea typeface="Arial" panose="020B0604020202020204" pitchFamily="34" charset="0"/>
                </a:rPr>
                <a:t>ypin</a:t>
              </a:r>
              <a:r>
                <a:rPr lang="en-US" sz="2200" spc="-20">
                  <a:solidFill>
                    <a:srgbClr val="231F20"/>
                  </a:solidFill>
                  <a:effectLst/>
                  <a:latin typeface="Arial" panose="020B0604020202020204" pitchFamily="34" charset="0"/>
                  <a:ea typeface="Arial" panose="020B0604020202020204" pitchFamily="34" charset="0"/>
                </a:rPr>
                <a:t>g</a:t>
              </a:r>
              <a:r>
                <a:rPr lang="en-US" sz="2200">
                  <a:solidFill>
                    <a:srgbClr val="231F20"/>
                  </a:solidFill>
                  <a:effectLst/>
                  <a:latin typeface="Arial" panose="020B0604020202020204" pitchFamily="34" charset="0"/>
                  <a:ea typeface="Arial" panose="020B0604020202020204" pitchFamily="34" charset="0"/>
                </a:rPr>
                <a:t>,</a:t>
              </a:r>
              <a:r>
                <a:rPr lang="en-US" sz="2200" spc="-20">
                  <a:solidFill>
                    <a:srgbClr val="231F20"/>
                  </a:solidFill>
                  <a:effectLst/>
                  <a:latin typeface="Arial" panose="020B0604020202020204" pitchFamily="34" charset="0"/>
                  <a:ea typeface="Arial" panose="020B0604020202020204" pitchFamily="34" charset="0"/>
                </a:rPr>
                <a:t> </a:t>
              </a:r>
              <a:r>
                <a:rPr lang="en-US" sz="2200">
                  <a:solidFill>
                    <a:srgbClr val="231F20"/>
                  </a:solidFill>
                  <a:effectLst/>
                  <a:latin typeface="Arial" panose="020B0604020202020204" pitchFamily="34" charset="0"/>
                  <a:ea typeface="Arial" panose="020B0604020202020204" pitchFamily="34" charset="0"/>
                </a:rPr>
                <a:t>mẹ</a:t>
              </a:r>
              <a:r>
                <a:rPr lang="en-US" sz="2200" spc="-85">
                  <a:solidFill>
                    <a:srgbClr val="231F20"/>
                  </a:solidFill>
                  <a:effectLst/>
                  <a:latin typeface="Arial" panose="020B0604020202020204" pitchFamily="34" charset="0"/>
                  <a:ea typeface="Arial" panose="020B0604020202020204" pitchFamily="34" charset="0"/>
                </a:rPr>
                <a:t> </a:t>
              </a:r>
              <a:r>
                <a:rPr lang="en-US" sz="2200">
                  <a:solidFill>
                    <a:srgbClr val="231F20"/>
                  </a:solidFill>
                  <a:effectLst/>
                  <a:latin typeface="Arial" panose="020B0604020202020204" pitchFamily="34" charset="0"/>
                  <a:ea typeface="Arial" panose="020B0604020202020204" pitchFamily="34" charset="0"/>
                </a:rPr>
                <a:t>nhắc</a:t>
              </a:r>
              <a:r>
                <a:rPr lang="en-US" sz="2200" spc="10">
                  <a:solidFill>
                    <a:srgbClr val="231F20"/>
                  </a:solidFill>
                  <a:effectLst/>
                  <a:latin typeface="Arial" panose="020B0604020202020204" pitchFamily="34" charset="0"/>
                  <a:ea typeface="Arial" panose="020B0604020202020204" pitchFamily="34" charset="0"/>
                </a:rPr>
                <a:t> </a:t>
              </a:r>
              <a:r>
                <a:rPr lang="en-US" sz="2200" spc="-10">
                  <a:solidFill>
                    <a:srgbClr val="231F20"/>
                  </a:solidFill>
                  <a:effectLst/>
                  <a:latin typeface="Arial" panose="020B0604020202020204" pitchFamily="34" charset="0"/>
                  <a:ea typeface="Arial" panose="020B0604020202020204" pitchFamily="34" charset="0"/>
                </a:rPr>
                <a:t>T</a:t>
              </a:r>
              <a:r>
                <a:rPr lang="en-US" sz="2200">
                  <a:solidFill>
                    <a:srgbClr val="231F20"/>
                  </a:solidFill>
                  <a:effectLst/>
                  <a:latin typeface="Arial" panose="020B0604020202020204" pitchFamily="34" charset="0"/>
                  <a:ea typeface="Arial" panose="020B0604020202020204" pitchFamily="34" charset="0"/>
                </a:rPr>
                <a:t>huỷ</a:t>
              </a:r>
              <a:r>
                <a:rPr lang="en-US" sz="2200" spc="20">
                  <a:solidFill>
                    <a:srgbClr val="231F20"/>
                  </a:solidFill>
                  <a:effectLst/>
                  <a:latin typeface="Arial" panose="020B0604020202020204" pitchFamily="34" charset="0"/>
                  <a:ea typeface="Arial" panose="020B0604020202020204" pitchFamily="34" charset="0"/>
                </a:rPr>
                <a:t> </a:t>
              </a:r>
              <a:r>
                <a:rPr lang="en-US" sz="2200">
                  <a:solidFill>
                    <a:srgbClr val="231F20"/>
                  </a:solidFill>
                  <a:effectLst/>
                  <a:latin typeface="Arial" panose="020B0604020202020204" pitchFamily="34" charset="0"/>
                  <a:ea typeface="Arial" panose="020B0604020202020204" pitchFamily="34" charset="0"/>
                </a:rPr>
                <a:t>cần</a:t>
              </a:r>
              <a:r>
                <a:rPr lang="en-US" sz="2200" spc="5">
                  <a:solidFill>
                    <a:srgbClr val="231F20"/>
                  </a:solidFill>
                  <a:effectLst/>
                  <a:latin typeface="Arial" panose="020B0604020202020204" pitchFamily="34" charset="0"/>
                  <a:ea typeface="Arial" panose="020B0604020202020204" pitchFamily="34" charset="0"/>
                </a:rPr>
                <a:t> </a:t>
              </a:r>
              <a:r>
                <a:rPr lang="en-US" sz="2200">
                  <a:solidFill>
                    <a:srgbClr val="231F20"/>
                  </a:solidFill>
                  <a:effectLst/>
                  <a:latin typeface="Arial" panose="020B0604020202020204" pitchFamily="34" charset="0"/>
                  <a:ea typeface="Arial" panose="020B0604020202020204" pitchFamily="34" charset="0"/>
                </a:rPr>
                <a:t>siêng</a:t>
              </a:r>
              <a:r>
                <a:rPr lang="en-US" sz="2200" spc="35">
                  <a:solidFill>
                    <a:srgbClr val="231F20"/>
                  </a:solidFill>
                  <a:effectLst/>
                  <a:latin typeface="Arial" panose="020B0604020202020204" pitchFamily="34" charset="0"/>
                  <a:ea typeface="Arial" panose="020B0604020202020204" pitchFamily="34" charset="0"/>
                </a:rPr>
                <a:t> </a:t>
              </a:r>
              <a:r>
                <a:rPr lang="en-US" sz="2200">
                  <a:solidFill>
                    <a:srgbClr val="231F20"/>
                  </a:solidFill>
                  <a:effectLst/>
                  <a:latin typeface="Arial" panose="020B0604020202020204" pitchFamily="34" charset="0"/>
                  <a:ea typeface="Arial" panose="020B0604020202020204" pitchFamily="34" charset="0"/>
                </a:rPr>
                <a:t>năng lu</a:t>
              </a:r>
              <a:r>
                <a:rPr lang="en-US" sz="2200" spc="-10">
                  <a:solidFill>
                    <a:srgbClr val="231F20"/>
                  </a:solidFill>
                  <a:effectLst/>
                  <a:latin typeface="Arial" panose="020B0604020202020204" pitchFamily="34" charset="0"/>
                  <a:ea typeface="Arial" panose="020B0604020202020204" pitchFamily="34" charset="0"/>
                </a:rPr>
                <a:t>y</a:t>
              </a:r>
              <a:r>
                <a:rPr lang="en-US" sz="2200">
                  <a:solidFill>
                    <a:srgbClr val="231F20"/>
                  </a:solidFill>
                  <a:effectLst/>
                  <a:latin typeface="Arial" panose="020B0604020202020204" pitchFamily="34" charset="0"/>
                  <a:ea typeface="Arial" panose="020B0604020202020204" pitchFamily="34" charset="0"/>
                </a:rPr>
                <a:t>ện</a:t>
              </a:r>
              <a:r>
                <a:rPr lang="en-US" sz="2200" spc="-65">
                  <a:solidFill>
                    <a:srgbClr val="231F20"/>
                  </a:solidFill>
                  <a:effectLst/>
                  <a:latin typeface="Arial" panose="020B0604020202020204" pitchFamily="34" charset="0"/>
                  <a:ea typeface="Arial" panose="020B0604020202020204" pitchFamily="34" charset="0"/>
                </a:rPr>
                <a:t> </a:t>
              </a:r>
              <a:r>
                <a:rPr lang="en-US" sz="2200">
                  <a:solidFill>
                    <a:srgbClr val="231F20"/>
                  </a:solidFill>
                  <a:effectLst/>
                  <a:latin typeface="Arial" panose="020B0604020202020204" pitchFamily="34" charset="0"/>
                  <a:ea typeface="Arial" panose="020B0604020202020204" pitchFamily="34" charset="0"/>
                </a:rPr>
                <a:t>tập</a:t>
              </a:r>
              <a:r>
                <a:rPr lang="en-US" sz="2200" spc="-95">
                  <a:solidFill>
                    <a:srgbClr val="231F20"/>
                  </a:solidFill>
                  <a:effectLst/>
                  <a:latin typeface="Arial" panose="020B0604020202020204" pitchFamily="34" charset="0"/>
                  <a:ea typeface="Arial" panose="020B0604020202020204" pitchFamily="34" charset="0"/>
                </a:rPr>
                <a:t> </a:t>
              </a:r>
              <a:r>
                <a:rPr lang="en-US" sz="2200">
                  <a:solidFill>
                    <a:srgbClr val="231F20"/>
                  </a:solidFill>
                  <a:effectLst/>
                  <a:latin typeface="Arial" panose="020B0604020202020204" pitchFamily="34" charset="0"/>
                  <a:ea typeface="Arial" panose="020B0604020202020204" pitchFamily="34" charset="0"/>
                </a:rPr>
                <a:t>gõ</a:t>
              </a:r>
              <a:r>
                <a:rPr lang="en-US" sz="2200" spc="-95">
                  <a:solidFill>
                    <a:srgbClr val="231F20"/>
                  </a:solidFill>
                  <a:effectLst/>
                  <a:latin typeface="Arial" panose="020B0604020202020204" pitchFamily="34" charset="0"/>
                  <a:ea typeface="Arial" panose="020B0604020202020204" pitchFamily="34" charset="0"/>
                </a:rPr>
                <a:t> </a:t>
              </a:r>
              <a:r>
                <a:rPr lang="en-US" sz="2200">
                  <a:solidFill>
                    <a:srgbClr val="231F20"/>
                  </a:solidFill>
                  <a:effectLst/>
                  <a:latin typeface="Arial" panose="020B0604020202020204" pitchFamily="34" charset="0"/>
                  <a:ea typeface="Arial" panose="020B0604020202020204" pitchFamily="34" charset="0"/>
                </a:rPr>
                <a:t>bàn</a:t>
              </a:r>
              <a:r>
                <a:rPr lang="en-US" sz="2200" spc="-65">
                  <a:solidFill>
                    <a:srgbClr val="231F20"/>
                  </a:solidFill>
                  <a:effectLst/>
                  <a:latin typeface="Arial" panose="020B0604020202020204" pitchFamily="34" charset="0"/>
                  <a:ea typeface="Arial" panose="020B0604020202020204" pitchFamily="34" charset="0"/>
                </a:rPr>
                <a:t> </a:t>
              </a:r>
              <a:r>
                <a:rPr lang="en-US" sz="2200">
                  <a:solidFill>
                    <a:srgbClr val="231F20"/>
                  </a:solidFill>
                  <a:effectLst/>
                  <a:latin typeface="Arial" panose="020B0604020202020204" pitchFamily="34" charset="0"/>
                  <a:ea typeface="Arial" panose="020B0604020202020204" pitchFamily="34" charset="0"/>
                </a:rPr>
                <a:t>phím.</a:t>
              </a:r>
              <a:endParaRPr lang="vi-VN" sz="2200">
                <a:latin typeface="Arial" panose="020B0604020202020204" pitchFamily="34" charset="0"/>
                <a:cs typeface="Arial" panose="020B0604020202020204" pitchFamily="34" charset="0"/>
              </a:endParaRPr>
            </a:p>
          </p:txBody>
        </p:sp>
      </p:grpSp>
      <p:grpSp>
        <p:nvGrpSpPr>
          <p:cNvPr id="6" name="Group 5">
            <a:extLst>
              <a:ext uri="{FF2B5EF4-FFF2-40B4-BE49-F238E27FC236}">
                <a16:creationId xmlns:a16="http://schemas.microsoft.com/office/drawing/2014/main" xmlns="" id="{732097B9-EDE3-4622-80E3-22BDBDFD6FD2}"/>
              </a:ext>
            </a:extLst>
          </p:cNvPr>
          <p:cNvGrpSpPr/>
          <p:nvPr/>
        </p:nvGrpSpPr>
        <p:grpSpPr>
          <a:xfrm>
            <a:off x="6547455" y="1157924"/>
            <a:ext cx="5054327" cy="782608"/>
            <a:chOff x="6547455" y="1157924"/>
            <a:chExt cx="5054327" cy="782608"/>
          </a:xfrm>
        </p:grpSpPr>
        <p:pic>
          <p:nvPicPr>
            <p:cNvPr id="37" name="Picture 36">
              <a:extLst>
                <a:ext uri="{FF2B5EF4-FFF2-40B4-BE49-F238E27FC236}">
                  <a16:creationId xmlns:a16="http://schemas.microsoft.com/office/drawing/2014/main" xmlns="" id="{B885F1E6-9113-47BA-B9EC-526CEB30BF8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6547455" y="1157924"/>
              <a:ext cx="894992" cy="782608"/>
            </a:xfrm>
            <a:prstGeom prst="rect">
              <a:avLst/>
            </a:prstGeom>
            <a:ln>
              <a:noFill/>
            </a:ln>
            <a:effectLst>
              <a:outerShdw blurRad="190500" algn="tl" rotWithShape="0">
                <a:srgbClr val="000000">
                  <a:alpha val="70000"/>
                </a:srgbClr>
              </a:outerShdw>
            </a:effectLst>
          </p:spPr>
        </p:pic>
        <p:sp>
          <p:nvSpPr>
            <p:cNvPr id="38" name="Content Placeholder 2">
              <a:extLst>
                <a:ext uri="{FF2B5EF4-FFF2-40B4-BE49-F238E27FC236}">
                  <a16:creationId xmlns:a16="http://schemas.microsoft.com/office/drawing/2014/main" xmlns="" id="{34756D41-A3F1-43D3-BBC7-72E747847761}"/>
                </a:ext>
              </a:extLst>
            </p:cNvPr>
            <p:cNvSpPr txBox="1">
              <a:spLocks/>
            </p:cNvSpPr>
            <p:nvPr/>
          </p:nvSpPr>
          <p:spPr>
            <a:xfrm>
              <a:off x="7356549" y="1338386"/>
              <a:ext cx="4245233" cy="5121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buFont typeface="Arial" panose="020B0604020202020204" pitchFamily="34" charset="0"/>
                <a:buNone/>
              </a:pPr>
              <a:r>
                <a:rPr lang="vi-VN" sz="2300" i="0">
                  <a:ln w="0"/>
                  <a:solidFill>
                    <a:srgbClr val="0000FF"/>
                  </a:solidFill>
                  <a:effectLst>
                    <a:outerShdw blurRad="38100" dist="19050" dir="2700000" algn="tl" rotWithShape="0">
                      <a:schemeClr val="dk1">
                        <a:alpha val="40000"/>
                      </a:schemeClr>
                    </a:outerShdw>
                  </a:effectLst>
                </a:rPr>
                <a:t>Nhiệm vụ của bạn Thuỷ là gì?</a:t>
              </a:r>
              <a:endParaRPr lang="vi-VN" sz="2300">
                <a:ln w="0"/>
                <a:solidFill>
                  <a:srgbClr val="0000FF"/>
                </a:solidFill>
                <a:effectLst>
                  <a:outerShdw blurRad="38100" dist="19050" dir="2700000" algn="tl" rotWithShape="0">
                    <a:schemeClr val="dk1">
                      <a:alpha val="40000"/>
                    </a:schemeClr>
                  </a:outerShdw>
                </a:effectLst>
              </a:endParaRPr>
            </a:p>
          </p:txBody>
        </p:sp>
      </p:grpSp>
      <p:pic>
        <p:nvPicPr>
          <p:cNvPr id="48" name="Picture 47">
            <a:extLst>
              <a:ext uri="{FF2B5EF4-FFF2-40B4-BE49-F238E27FC236}">
                <a16:creationId xmlns:a16="http://schemas.microsoft.com/office/drawing/2014/main" xmlns="" id="{AFC02B08-8F14-4134-9E6B-F6D85DDD9249}"/>
              </a:ext>
            </a:extLst>
          </p:cNvPr>
          <p:cNvPicPr>
            <a:picLocks noChangeAspect="1"/>
          </p:cNvPicPr>
          <p:nvPr/>
        </p:nvPicPr>
        <p:blipFill>
          <a:blip r:embed="rId8"/>
          <a:stretch>
            <a:fillRect/>
          </a:stretch>
        </p:blipFill>
        <p:spPr>
          <a:xfrm>
            <a:off x="6994951" y="3941338"/>
            <a:ext cx="2801039" cy="1662697"/>
          </a:xfrm>
          <a:prstGeom prst="rect">
            <a:avLst/>
          </a:prstGeom>
        </p:spPr>
      </p:pic>
      <p:sp>
        <p:nvSpPr>
          <p:cNvPr id="17" name="TextBox 16">
            <a:extLst>
              <a:ext uri="{FF2B5EF4-FFF2-40B4-BE49-F238E27FC236}">
                <a16:creationId xmlns:a16="http://schemas.microsoft.com/office/drawing/2014/main" xmlns="" id="{9A4DF579-6B5B-4E4A-A116-249709A1B346}"/>
              </a:ext>
            </a:extLst>
          </p:cNvPr>
          <p:cNvSpPr txBox="1"/>
          <p:nvPr/>
        </p:nvSpPr>
        <p:spPr>
          <a:xfrm>
            <a:off x="1327756" y="5916382"/>
            <a:ext cx="9536488" cy="941796"/>
          </a:xfrm>
          <a:prstGeom prst="rect">
            <a:avLst/>
          </a:prstGeom>
          <a:noFill/>
        </p:spPr>
        <p:txBody>
          <a:bodyPr wrap="square">
            <a:spAutoFit/>
          </a:bodyPr>
          <a:lstStyle/>
          <a:p>
            <a:pPr algn="just">
              <a:lnSpc>
                <a:spcPct val="115000"/>
              </a:lnSpc>
              <a:spcBef>
                <a:spcPts val="5"/>
              </a:spcBef>
              <a:spcAft>
                <a:spcPts val="1000"/>
              </a:spcAft>
            </a:pPr>
            <a:r>
              <a:rPr lang="en-US" sz="2400" b="1" spc="10">
                <a:solidFill>
                  <a:srgbClr val="FF0000"/>
                </a:solidFill>
                <a:effectLst/>
                <a:latin typeface="Arial" panose="020B0604020202020204" pitchFamily="34" charset="0"/>
                <a:ea typeface="Arial" panose="020B0604020202020204" pitchFamily="34" charset="0"/>
                <a:cs typeface="Arial" panose="020B0604020202020204" pitchFamily="34" charset="0"/>
              </a:rPr>
              <a:t>E</a:t>
            </a:r>
            <a:r>
              <a:rPr lang="en-US" sz="2400" b="1">
                <a:solidFill>
                  <a:srgbClr val="FF0000"/>
                </a:solidFill>
                <a:effectLst/>
                <a:latin typeface="Arial" panose="020B0604020202020204" pitchFamily="34" charset="0"/>
                <a:ea typeface="Arial" panose="020B0604020202020204" pitchFamily="34" charset="0"/>
                <a:cs typeface="Arial" panose="020B0604020202020204" pitchFamily="34" charset="0"/>
              </a:rPr>
              <a:t>m</a:t>
            </a:r>
            <a:r>
              <a:rPr lang="en-US" sz="2400" b="1" spc="-5">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en-US" sz="2400" b="1" spc="10">
                <a:solidFill>
                  <a:srgbClr val="FF0000"/>
                </a:solidFill>
                <a:effectLst/>
                <a:latin typeface="Arial" panose="020B0604020202020204" pitchFamily="34" charset="0"/>
                <a:ea typeface="Arial" panose="020B0604020202020204" pitchFamily="34" charset="0"/>
                <a:cs typeface="Arial" panose="020B0604020202020204" pitchFamily="34" charset="0"/>
              </a:rPr>
              <a:t>h</a:t>
            </a:r>
            <a:r>
              <a:rPr lang="en-US" sz="2400" b="1">
                <a:solidFill>
                  <a:srgbClr val="FF0000"/>
                </a:solidFill>
                <a:effectLst/>
                <a:latin typeface="Arial" panose="020B0604020202020204" pitchFamily="34" charset="0"/>
                <a:ea typeface="Arial" panose="020B0604020202020204" pitchFamily="34" charset="0"/>
                <a:cs typeface="Arial" panose="020B0604020202020204" pitchFamily="34" charset="0"/>
              </a:rPr>
              <a:t>ãy</a:t>
            </a:r>
            <a:r>
              <a:rPr lang="en-US" sz="2400" b="1" spc="95">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en-US" sz="2400" b="1" spc="10">
                <a:solidFill>
                  <a:srgbClr val="FF0000"/>
                </a:solidFill>
                <a:effectLst/>
                <a:latin typeface="Arial" panose="020B0604020202020204" pitchFamily="34" charset="0"/>
                <a:ea typeface="Arial" panose="020B0604020202020204" pitchFamily="34" charset="0"/>
                <a:cs typeface="Arial" panose="020B0604020202020204" pitchFamily="34" charset="0"/>
              </a:rPr>
              <a:t>m</a:t>
            </a:r>
            <a:r>
              <a:rPr lang="en-US" sz="2400" b="1">
                <a:solidFill>
                  <a:srgbClr val="FF0000"/>
                </a:solidFill>
                <a:effectLst/>
                <a:latin typeface="Arial" panose="020B0604020202020204" pitchFamily="34" charset="0"/>
                <a:ea typeface="Arial" panose="020B0604020202020204" pitchFamily="34" charset="0"/>
                <a:cs typeface="Arial" panose="020B0604020202020204" pitchFamily="34" charset="0"/>
              </a:rPr>
              <a:t>ô</a:t>
            </a:r>
            <a:r>
              <a:rPr lang="en-US" sz="2400" b="1" spc="-20">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en-US" sz="2400" b="1" spc="10">
                <a:solidFill>
                  <a:srgbClr val="FF0000"/>
                </a:solidFill>
                <a:effectLst/>
                <a:latin typeface="Arial" panose="020B0604020202020204" pitchFamily="34" charset="0"/>
                <a:ea typeface="Arial" panose="020B0604020202020204" pitchFamily="34" charset="0"/>
                <a:cs typeface="Arial" panose="020B0604020202020204" pitchFamily="34" charset="0"/>
              </a:rPr>
              <a:t>t</a:t>
            </a:r>
            <a:r>
              <a:rPr lang="en-US" sz="2400" b="1">
                <a:solidFill>
                  <a:srgbClr val="FF0000"/>
                </a:solidFill>
                <a:effectLst/>
                <a:latin typeface="Arial" panose="020B0604020202020204" pitchFamily="34" charset="0"/>
                <a:ea typeface="Arial" panose="020B0604020202020204" pitchFamily="34" charset="0"/>
                <a:cs typeface="Arial" panose="020B0604020202020204" pitchFamily="34" charset="0"/>
              </a:rPr>
              <a:t>ả</a:t>
            </a:r>
            <a:r>
              <a:rPr lang="en-US" sz="2400" b="1" spc="-35">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en-US" sz="2400" b="1" spc="10">
                <a:solidFill>
                  <a:srgbClr val="FF0000"/>
                </a:solidFill>
                <a:effectLst/>
                <a:latin typeface="Arial" panose="020B0604020202020204" pitchFamily="34" charset="0"/>
                <a:ea typeface="Arial" panose="020B0604020202020204" pitchFamily="34" charset="0"/>
                <a:cs typeface="Arial" panose="020B0604020202020204" pitchFamily="34" charset="0"/>
              </a:rPr>
              <a:t>nhiệ</a:t>
            </a:r>
            <a:r>
              <a:rPr lang="en-US" sz="2400" b="1">
                <a:solidFill>
                  <a:srgbClr val="FF0000"/>
                </a:solidFill>
                <a:effectLst/>
                <a:latin typeface="Arial" panose="020B0604020202020204" pitchFamily="34" charset="0"/>
                <a:ea typeface="Arial" panose="020B0604020202020204" pitchFamily="34" charset="0"/>
                <a:cs typeface="Arial" panose="020B0604020202020204" pitchFamily="34" charset="0"/>
              </a:rPr>
              <a:t>m</a:t>
            </a:r>
            <a:r>
              <a:rPr lang="en-US" sz="2400" b="1" spc="-70">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en-US" sz="2400" b="1" spc="10">
                <a:solidFill>
                  <a:srgbClr val="FF0000"/>
                </a:solidFill>
                <a:effectLst/>
                <a:latin typeface="Arial" panose="020B0604020202020204" pitchFamily="34" charset="0"/>
                <a:ea typeface="Arial" panose="020B0604020202020204" pitchFamily="34" charset="0"/>
                <a:cs typeface="Arial" panose="020B0604020202020204" pitchFamily="34" charset="0"/>
              </a:rPr>
              <a:t>v</a:t>
            </a:r>
            <a:r>
              <a:rPr lang="en-US" sz="2400" b="1">
                <a:solidFill>
                  <a:srgbClr val="FF0000"/>
                </a:solidFill>
                <a:effectLst/>
                <a:latin typeface="Arial" panose="020B0604020202020204" pitchFamily="34" charset="0"/>
                <a:ea typeface="Arial" panose="020B0604020202020204" pitchFamily="34" charset="0"/>
                <a:cs typeface="Arial" panose="020B0604020202020204" pitchFamily="34" charset="0"/>
              </a:rPr>
              <a:t>ụ</a:t>
            </a:r>
            <a:r>
              <a:rPr lang="en-US" sz="2400" b="1" spc="-45">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en-US" sz="2400" b="1" spc="10">
                <a:solidFill>
                  <a:srgbClr val="FF0000"/>
                </a:solidFill>
                <a:effectLst/>
                <a:latin typeface="Arial" panose="020B0604020202020204" pitchFamily="34" charset="0"/>
                <a:ea typeface="Arial" panose="020B0604020202020204" pitchFamily="34" charset="0"/>
                <a:cs typeface="Arial" panose="020B0604020202020204" pitchFamily="34" charset="0"/>
              </a:rPr>
              <a:t>củ</a:t>
            </a:r>
            <a:r>
              <a:rPr lang="en-US" sz="2400" b="1">
                <a:solidFill>
                  <a:srgbClr val="FF0000"/>
                </a:solidFill>
                <a:effectLst/>
                <a:latin typeface="Arial" panose="020B0604020202020204" pitchFamily="34" charset="0"/>
                <a:ea typeface="Arial" panose="020B0604020202020204" pitchFamily="34" charset="0"/>
                <a:cs typeface="Arial" panose="020B0604020202020204" pitchFamily="34" charset="0"/>
              </a:rPr>
              <a:t>a</a:t>
            </a:r>
            <a:r>
              <a:rPr lang="en-US" sz="2400" b="1" spc="25">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en-US" sz="2400" b="1" spc="10">
                <a:solidFill>
                  <a:srgbClr val="FF0000"/>
                </a:solidFill>
                <a:effectLst/>
                <a:latin typeface="Arial" panose="020B0604020202020204" pitchFamily="34" charset="0"/>
                <a:ea typeface="Arial" panose="020B0604020202020204" pitchFamily="34" charset="0"/>
                <a:cs typeface="Arial" panose="020B0604020202020204" pitchFamily="34" charset="0"/>
              </a:rPr>
              <a:t>Hu</a:t>
            </a:r>
            <a:r>
              <a:rPr lang="en-US" sz="2400" b="1" spc="-35">
                <a:solidFill>
                  <a:srgbClr val="FF0000"/>
                </a:solidFill>
                <a:effectLst/>
                <a:latin typeface="Arial" panose="020B0604020202020204" pitchFamily="34" charset="0"/>
                <a:ea typeface="Arial" panose="020B0604020202020204" pitchFamily="34" charset="0"/>
                <a:cs typeface="Arial" panose="020B0604020202020204" pitchFamily="34" charset="0"/>
              </a:rPr>
              <a:t>y</a:t>
            </a:r>
            <a:r>
              <a:rPr lang="en-US" sz="2400" b="1">
                <a:solidFill>
                  <a:srgbClr val="FF0000"/>
                </a:solidFill>
                <a:effectLst/>
                <a:latin typeface="Arial" panose="020B0604020202020204" pitchFamily="34" charset="0"/>
                <a:ea typeface="Arial" panose="020B0604020202020204" pitchFamily="34" charset="0"/>
                <a:cs typeface="Arial" panose="020B0604020202020204" pitchFamily="34" charset="0"/>
              </a:rPr>
              <a:t>,</a:t>
            </a:r>
            <a:r>
              <a:rPr lang="en-US" sz="2400" b="1" spc="-55">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en-US" sz="2400" b="1" spc="5">
                <a:solidFill>
                  <a:srgbClr val="FF0000"/>
                </a:solidFill>
                <a:effectLst/>
                <a:latin typeface="Arial" panose="020B0604020202020204" pitchFamily="34" charset="0"/>
                <a:ea typeface="Arial" panose="020B0604020202020204" pitchFamily="34" charset="0"/>
                <a:cs typeface="Arial" panose="020B0604020202020204" pitchFamily="34" charset="0"/>
              </a:rPr>
              <a:t>T</a:t>
            </a:r>
            <a:r>
              <a:rPr lang="en-US" sz="2400" b="1" spc="10">
                <a:solidFill>
                  <a:srgbClr val="FF0000"/>
                </a:solidFill>
                <a:effectLst/>
                <a:latin typeface="Arial" panose="020B0604020202020204" pitchFamily="34" charset="0"/>
                <a:ea typeface="Arial" panose="020B0604020202020204" pitchFamily="34" charset="0"/>
                <a:cs typeface="Arial" panose="020B0604020202020204" pitchFamily="34" charset="0"/>
              </a:rPr>
              <a:t>hu</a:t>
            </a:r>
            <a:r>
              <a:rPr lang="en-US" sz="2400" b="1">
                <a:solidFill>
                  <a:srgbClr val="FF0000"/>
                </a:solidFill>
                <a:effectLst/>
                <a:latin typeface="Arial" panose="020B0604020202020204" pitchFamily="34" charset="0"/>
                <a:ea typeface="Arial" panose="020B0604020202020204" pitchFamily="34" charset="0"/>
                <a:cs typeface="Arial" panose="020B0604020202020204" pitchFamily="34" charset="0"/>
              </a:rPr>
              <a:t>ỷ</a:t>
            </a:r>
            <a:r>
              <a:rPr lang="en-US" sz="2400" b="1" spc="40">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en-US" sz="2400" b="1" spc="10">
                <a:solidFill>
                  <a:srgbClr val="FF0000"/>
                </a:solidFill>
                <a:effectLst/>
                <a:latin typeface="Arial" panose="020B0604020202020204" pitchFamily="34" charset="0"/>
                <a:ea typeface="Arial" panose="020B0604020202020204" pitchFamily="34" charset="0"/>
                <a:cs typeface="Arial" panose="020B0604020202020204" pitchFamily="34" charset="0"/>
              </a:rPr>
              <a:t>bằn</a:t>
            </a:r>
            <a:r>
              <a:rPr lang="en-US" sz="2400" b="1">
                <a:solidFill>
                  <a:srgbClr val="FF0000"/>
                </a:solidFill>
                <a:effectLst/>
                <a:latin typeface="Arial" panose="020B0604020202020204" pitchFamily="34" charset="0"/>
                <a:ea typeface="Arial" panose="020B0604020202020204" pitchFamily="34" charset="0"/>
                <a:cs typeface="Arial" panose="020B0604020202020204" pitchFamily="34" charset="0"/>
              </a:rPr>
              <a:t>g</a:t>
            </a:r>
            <a:r>
              <a:rPr lang="en-US" sz="2400" b="1" spc="-85">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en-US" sz="2400" b="1" spc="10">
                <a:solidFill>
                  <a:srgbClr val="FF0000"/>
                </a:solidFill>
                <a:effectLst/>
                <a:latin typeface="Arial" panose="020B0604020202020204" pitchFamily="34" charset="0"/>
                <a:ea typeface="Arial" panose="020B0604020202020204" pitchFamily="34" charset="0"/>
                <a:cs typeface="Arial" panose="020B0604020202020204" pitchFamily="34" charset="0"/>
              </a:rPr>
              <a:t>các</a:t>
            </a:r>
            <a:r>
              <a:rPr lang="en-US" sz="2400" b="1">
                <a:solidFill>
                  <a:srgbClr val="FF0000"/>
                </a:solidFill>
                <a:effectLst/>
                <a:latin typeface="Arial" panose="020B0604020202020204" pitchFamily="34" charset="0"/>
                <a:ea typeface="Arial" panose="020B0604020202020204" pitchFamily="34" charset="0"/>
                <a:cs typeface="Arial" panose="020B0604020202020204" pitchFamily="34" charset="0"/>
              </a:rPr>
              <a:t>h</a:t>
            </a:r>
            <a:r>
              <a:rPr lang="en-US" sz="2400" b="1" spc="30">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en-US" sz="2400" b="1" spc="10">
                <a:solidFill>
                  <a:srgbClr val="FF0000"/>
                </a:solidFill>
                <a:effectLst/>
                <a:latin typeface="Arial" panose="020B0604020202020204" pitchFamily="34" charset="0"/>
                <a:ea typeface="Arial" panose="020B0604020202020204" pitchFamily="34" charset="0"/>
                <a:cs typeface="Arial" panose="020B0604020202020204" pitchFamily="34" charset="0"/>
              </a:rPr>
              <a:t>ch</a:t>
            </a:r>
            <a:r>
              <a:rPr lang="en-US" sz="2400" b="1">
                <a:solidFill>
                  <a:srgbClr val="FF0000"/>
                </a:solidFill>
                <a:effectLst/>
                <a:latin typeface="Arial" panose="020B0604020202020204" pitchFamily="34" charset="0"/>
                <a:ea typeface="Arial" panose="020B0604020202020204" pitchFamily="34" charset="0"/>
                <a:cs typeface="Arial" panose="020B0604020202020204" pitchFamily="34" charset="0"/>
              </a:rPr>
              <a:t>ỉ</a:t>
            </a:r>
            <a:r>
              <a:rPr lang="en-US" sz="2400" b="1" spc="-65">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en-US" sz="2400" b="1" spc="5">
                <a:solidFill>
                  <a:srgbClr val="FF0000"/>
                </a:solidFill>
                <a:effectLst/>
                <a:latin typeface="Arial" panose="020B0604020202020204" pitchFamily="34" charset="0"/>
                <a:ea typeface="Arial" panose="020B0604020202020204" pitchFamily="34" charset="0"/>
                <a:cs typeface="Arial" panose="020B0604020202020204" pitchFamily="34" charset="0"/>
              </a:rPr>
              <a:t>r</a:t>
            </a:r>
            <a:r>
              <a:rPr lang="en-US" sz="2400" b="1">
                <a:solidFill>
                  <a:srgbClr val="FF0000"/>
                </a:solidFill>
                <a:effectLst/>
                <a:latin typeface="Arial" panose="020B0604020202020204" pitchFamily="34" charset="0"/>
                <a:ea typeface="Arial" panose="020B0604020202020204" pitchFamily="34" charset="0"/>
                <a:cs typeface="Arial" panose="020B0604020202020204" pitchFamily="34" charset="0"/>
              </a:rPr>
              <a:t>a</a:t>
            </a:r>
            <a:r>
              <a:rPr lang="en-US" sz="2400" b="1" spc="-105">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en-US" sz="2400" b="1" spc="10">
                <a:solidFill>
                  <a:srgbClr val="FF0000"/>
                </a:solidFill>
                <a:effectLst/>
                <a:latin typeface="Arial" panose="020B0604020202020204" pitchFamily="34" charset="0"/>
                <a:ea typeface="Arial" panose="020B0604020202020204" pitchFamily="34" charset="0"/>
                <a:cs typeface="Arial" panose="020B0604020202020204" pitchFamily="34" charset="0"/>
              </a:rPr>
              <a:t>nhữn</a:t>
            </a:r>
            <a:r>
              <a:rPr lang="en-US" sz="2400" b="1">
                <a:solidFill>
                  <a:srgbClr val="FF0000"/>
                </a:solidFill>
                <a:effectLst/>
                <a:latin typeface="Arial" panose="020B0604020202020204" pitchFamily="34" charset="0"/>
                <a:ea typeface="Arial" panose="020B0604020202020204" pitchFamily="34" charset="0"/>
                <a:cs typeface="Arial" panose="020B0604020202020204" pitchFamily="34" charset="0"/>
              </a:rPr>
              <a:t>g</a:t>
            </a:r>
            <a:r>
              <a:rPr lang="en-US" sz="2400" b="1" spc="15">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en-US" sz="2400" b="1" spc="5">
                <a:solidFill>
                  <a:srgbClr val="FF0000"/>
                </a:solidFill>
                <a:effectLst/>
                <a:latin typeface="Arial" panose="020B0604020202020204" pitchFamily="34" charset="0"/>
                <a:ea typeface="Arial" panose="020B0604020202020204" pitchFamily="34" charset="0"/>
                <a:cs typeface="Arial" panose="020B0604020202020204" pitchFamily="34" charset="0"/>
              </a:rPr>
              <a:t>g</a:t>
            </a:r>
            <a:r>
              <a:rPr lang="en-US" sz="2400" b="1">
                <a:solidFill>
                  <a:srgbClr val="FF0000"/>
                </a:solidFill>
                <a:effectLst/>
                <a:latin typeface="Arial" panose="020B0604020202020204" pitchFamily="34" charset="0"/>
                <a:ea typeface="Arial" panose="020B0604020202020204" pitchFamily="34" charset="0"/>
                <a:cs typeface="Arial" panose="020B0604020202020204" pitchFamily="34" charset="0"/>
              </a:rPr>
              <a:t>ì</a:t>
            </a:r>
            <a:r>
              <a:rPr lang="en-US" sz="2400" b="1" spc="-60">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en-US" sz="2400" b="1" spc="10">
                <a:solidFill>
                  <a:srgbClr val="FF0000"/>
                </a:solidFill>
                <a:effectLst/>
                <a:latin typeface="Arial" panose="020B0604020202020204" pitchFamily="34" charset="0"/>
                <a:ea typeface="Arial" panose="020B0604020202020204" pitchFamily="34" charset="0"/>
                <a:cs typeface="Arial" panose="020B0604020202020204" pitchFamily="34" charset="0"/>
              </a:rPr>
              <a:t>đ</a:t>
            </a:r>
            <a:r>
              <a:rPr lang="en-US" sz="2400" b="1">
                <a:solidFill>
                  <a:srgbClr val="FF0000"/>
                </a:solidFill>
                <a:effectLst/>
                <a:latin typeface="Arial" panose="020B0604020202020204" pitchFamily="34" charset="0"/>
                <a:ea typeface="Arial" panose="020B0604020202020204" pitchFamily="34" charset="0"/>
                <a:cs typeface="Arial" panose="020B0604020202020204" pitchFamily="34" charset="0"/>
              </a:rPr>
              <a:t>ã</a:t>
            </a:r>
            <a:r>
              <a:rPr lang="en-US" sz="2400" b="1" spc="-85">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en-US" sz="2400" b="1" spc="5">
                <a:solidFill>
                  <a:srgbClr val="FF0000"/>
                </a:solidFill>
                <a:effectLst/>
                <a:latin typeface="Arial" panose="020B0604020202020204" pitchFamily="34" charset="0"/>
                <a:ea typeface="Arial" panose="020B0604020202020204" pitchFamily="34" charset="0"/>
                <a:cs typeface="Arial" panose="020B0604020202020204" pitchFamily="34" charset="0"/>
              </a:rPr>
              <a:t>c</a:t>
            </a:r>
            <a:r>
              <a:rPr lang="en-US" sz="2400" b="1">
                <a:solidFill>
                  <a:srgbClr val="FF0000"/>
                </a:solidFill>
                <a:effectLst/>
                <a:latin typeface="Arial" panose="020B0604020202020204" pitchFamily="34" charset="0"/>
                <a:ea typeface="Arial" panose="020B0604020202020204" pitchFamily="34" charset="0"/>
                <a:cs typeface="Arial" panose="020B0604020202020204" pitchFamily="34" charset="0"/>
              </a:rPr>
              <a:t>ó</a:t>
            </a:r>
            <a:r>
              <a:rPr lang="en-US" sz="2400" b="1" spc="-85">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en-US" sz="2400" b="1" spc="10">
                <a:solidFill>
                  <a:srgbClr val="FF0000"/>
                </a:solidFill>
                <a:effectLst/>
                <a:latin typeface="Arial" panose="020B0604020202020204" pitchFamily="34" charset="0"/>
                <a:ea typeface="Arial" panose="020B0604020202020204" pitchFamily="34" charset="0"/>
                <a:cs typeface="Arial" panose="020B0604020202020204" pitchFamily="34" charset="0"/>
              </a:rPr>
              <a:t>trướ</a:t>
            </a:r>
            <a:r>
              <a:rPr lang="en-US" sz="2400" b="1">
                <a:solidFill>
                  <a:srgbClr val="FF0000"/>
                </a:solidFill>
                <a:effectLst/>
                <a:latin typeface="Arial" panose="020B0604020202020204" pitchFamily="34" charset="0"/>
                <a:ea typeface="Arial" panose="020B0604020202020204" pitchFamily="34" charset="0"/>
                <a:cs typeface="Arial" panose="020B0604020202020204" pitchFamily="34" charset="0"/>
              </a:rPr>
              <a:t>c, </a:t>
            </a:r>
            <a:r>
              <a:rPr lang="en-US" sz="2400" b="1" spc="10">
                <a:solidFill>
                  <a:srgbClr val="FF0000"/>
                </a:solidFill>
                <a:effectLst/>
                <a:latin typeface="Arial" panose="020B0604020202020204" pitchFamily="34" charset="0"/>
                <a:ea typeface="Arial" panose="020B0604020202020204" pitchFamily="34" charset="0"/>
              </a:rPr>
              <a:t>việ</a:t>
            </a:r>
            <a:r>
              <a:rPr lang="en-US" sz="2400" b="1">
                <a:solidFill>
                  <a:srgbClr val="FF0000"/>
                </a:solidFill>
                <a:effectLst/>
                <a:latin typeface="Arial" panose="020B0604020202020204" pitchFamily="34" charset="0"/>
                <a:ea typeface="Arial" panose="020B0604020202020204" pitchFamily="34" charset="0"/>
              </a:rPr>
              <a:t>c</a:t>
            </a:r>
            <a:r>
              <a:rPr lang="en-US" sz="2400" b="1" spc="-5">
                <a:solidFill>
                  <a:srgbClr val="FF0000"/>
                </a:solidFill>
                <a:effectLst/>
                <a:latin typeface="Arial" panose="020B0604020202020204" pitchFamily="34" charset="0"/>
                <a:ea typeface="Arial" panose="020B0604020202020204" pitchFamily="34" charset="0"/>
              </a:rPr>
              <a:t> </a:t>
            </a:r>
            <a:r>
              <a:rPr lang="en-US" sz="2400" b="1" spc="10">
                <a:solidFill>
                  <a:srgbClr val="FF0000"/>
                </a:solidFill>
                <a:effectLst/>
                <a:latin typeface="Arial" panose="020B0604020202020204" pitchFamily="34" charset="0"/>
                <a:ea typeface="Arial" panose="020B0604020202020204" pitchFamily="34" charset="0"/>
              </a:rPr>
              <a:t>cầ</a:t>
            </a:r>
            <a:r>
              <a:rPr lang="en-US" sz="2400" b="1">
                <a:solidFill>
                  <a:srgbClr val="FF0000"/>
                </a:solidFill>
                <a:effectLst/>
                <a:latin typeface="Arial" panose="020B0604020202020204" pitchFamily="34" charset="0"/>
                <a:ea typeface="Arial" panose="020B0604020202020204" pitchFamily="34" charset="0"/>
              </a:rPr>
              <a:t>n</a:t>
            </a:r>
            <a:r>
              <a:rPr lang="en-US" sz="2400" b="1" spc="-25">
                <a:solidFill>
                  <a:srgbClr val="FF0000"/>
                </a:solidFill>
                <a:effectLst/>
                <a:latin typeface="Arial" panose="020B0604020202020204" pitchFamily="34" charset="0"/>
                <a:ea typeface="Arial" panose="020B0604020202020204" pitchFamily="34" charset="0"/>
              </a:rPr>
              <a:t> </a:t>
            </a:r>
            <a:r>
              <a:rPr lang="en-US" sz="2400" b="1" spc="10">
                <a:solidFill>
                  <a:srgbClr val="FF0000"/>
                </a:solidFill>
                <a:effectLst/>
                <a:latin typeface="Arial" panose="020B0604020202020204" pitchFamily="34" charset="0"/>
                <a:ea typeface="Arial" panose="020B0604020202020204" pitchFamily="34" charset="0"/>
              </a:rPr>
              <a:t>là</a:t>
            </a:r>
            <a:r>
              <a:rPr lang="en-US" sz="2400" b="1">
                <a:solidFill>
                  <a:srgbClr val="FF0000"/>
                </a:solidFill>
                <a:effectLst/>
                <a:latin typeface="Arial" panose="020B0604020202020204" pitchFamily="34" charset="0"/>
                <a:ea typeface="Arial" panose="020B0604020202020204" pitchFamily="34" charset="0"/>
              </a:rPr>
              <a:t>m</a:t>
            </a:r>
            <a:r>
              <a:rPr lang="en-US" sz="2400" b="1" spc="-130">
                <a:solidFill>
                  <a:srgbClr val="FF0000"/>
                </a:solidFill>
                <a:effectLst/>
                <a:latin typeface="Arial" panose="020B0604020202020204" pitchFamily="34" charset="0"/>
                <a:ea typeface="Arial" panose="020B0604020202020204" pitchFamily="34" charset="0"/>
              </a:rPr>
              <a:t> </a:t>
            </a:r>
            <a:r>
              <a:rPr lang="en-US" sz="2400" b="1" spc="10">
                <a:solidFill>
                  <a:srgbClr val="FF0000"/>
                </a:solidFill>
                <a:effectLst/>
                <a:latin typeface="Arial" panose="020B0604020202020204" pitchFamily="34" charset="0"/>
                <a:ea typeface="Arial" panose="020B0604020202020204" pitchFamily="34" charset="0"/>
              </a:rPr>
              <a:t>l</a:t>
            </a:r>
            <a:r>
              <a:rPr lang="en-US" sz="2400" b="1">
                <a:solidFill>
                  <a:srgbClr val="FF0000"/>
                </a:solidFill>
                <a:effectLst/>
                <a:latin typeface="Arial" panose="020B0604020202020204" pitchFamily="34" charset="0"/>
                <a:ea typeface="Arial" panose="020B0604020202020204" pitchFamily="34" charset="0"/>
              </a:rPr>
              <a:t>à</a:t>
            </a:r>
            <a:r>
              <a:rPr lang="en-US" sz="2400" b="1" spc="-130">
                <a:solidFill>
                  <a:srgbClr val="FF0000"/>
                </a:solidFill>
                <a:effectLst/>
                <a:latin typeface="Arial" panose="020B0604020202020204" pitchFamily="34" charset="0"/>
                <a:ea typeface="Arial" panose="020B0604020202020204" pitchFamily="34" charset="0"/>
              </a:rPr>
              <a:t> </a:t>
            </a:r>
            <a:r>
              <a:rPr lang="en-US" sz="2400" b="1" spc="5">
                <a:solidFill>
                  <a:srgbClr val="FF0000"/>
                </a:solidFill>
                <a:effectLst/>
                <a:latin typeface="Arial" panose="020B0604020202020204" pitchFamily="34" charset="0"/>
                <a:ea typeface="Arial" panose="020B0604020202020204" pitchFamily="34" charset="0"/>
              </a:rPr>
              <a:t>g</a:t>
            </a:r>
            <a:r>
              <a:rPr lang="en-US" sz="2400" b="1">
                <a:solidFill>
                  <a:srgbClr val="FF0000"/>
                </a:solidFill>
                <a:effectLst/>
                <a:latin typeface="Arial" panose="020B0604020202020204" pitchFamily="34" charset="0"/>
                <a:ea typeface="Arial" panose="020B0604020202020204" pitchFamily="34" charset="0"/>
              </a:rPr>
              <a:t>ì</a:t>
            </a:r>
            <a:r>
              <a:rPr lang="en-US" sz="2400" b="1" spc="-110">
                <a:solidFill>
                  <a:srgbClr val="FF0000"/>
                </a:solidFill>
                <a:effectLst/>
                <a:latin typeface="Arial" panose="020B0604020202020204" pitchFamily="34" charset="0"/>
                <a:ea typeface="Arial" panose="020B0604020202020204" pitchFamily="34" charset="0"/>
              </a:rPr>
              <a:t> </a:t>
            </a:r>
            <a:r>
              <a:rPr lang="en-US" sz="2400" b="1" spc="10">
                <a:solidFill>
                  <a:srgbClr val="FF0000"/>
                </a:solidFill>
                <a:effectLst/>
                <a:latin typeface="Arial" panose="020B0604020202020204" pitchFamily="34" charset="0"/>
                <a:ea typeface="Arial" panose="020B0604020202020204" pitchFamily="34" charset="0"/>
              </a:rPr>
              <a:t>h</a:t>
            </a:r>
            <a:r>
              <a:rPr lang="en-US" sz="2400" b="1">
                <a:solidFill>
                  <a:srgbClr val="FF0000"/>
                </a:solidFill>
                <a:effectLst/>
                <a:latin typeface="Arial" panose="020B0604020202020204" pitchFamily="34" charset="0"/>
                <a:ea typeface="Arial" panose="020B0604020202020204" pitchFamily="34" charset="0"/>
              </a:rPr>
              <a:t>ay </a:t>
            </a:r>
            <a:r>
              <a:rPr lang="en-US" sz="2400" b="1" spc="10">
                <a:solidFill>
                  <a:srgbClr val="FF0000"/>
                </a:solidFill>
                <a:effectLst/>
                <a:latin typeface="Arial" panose="020B0604020202020204" pitchFamily="34" charset="0"/>
                <a:ea typeface="Arial" panose="020B0604020202020204" pitchFamily="34" charset="0"/>
              </a:rPr>
              <a:t>cầ</a:t>
            </a:r>
            <a:r>
              <a:rPr lang="en-US" sz="2400" b="1">
                <a:solidFill>
                  <a:srgbClr val="FF0000"/>
                </a:solidFill>
                <a:effectLst/>
                <a:latin typeface="Arial" panose="020B0604020202020204" pitchFamily="34" charset="0"/>
                <a:ea typeface="Arial" panose="020B0604020202020204" pitchFamily="34" charset="0"/>
              </a:rPr>
              <a:t>n</a:t>
            </a:r>
            <a:r>
              <a:rPr lang="en-US" sz="2400" b="1" spc="-25">
                <a:solidFill>
                  <a:srgbClr val="FF0000"/>
                </a:solidFill>
                <a:effectLst/>
                <a:latin typeface="Arial" panose="020B0604020202020204" pitchFamily="34" charset="0"/>
                <a:ea typeface="Arial" panose="020B0604020202020204" pitchFamily="34" charset="0"/>
              </a:rPr>
              <a:t> </a:t>
            </a:r>
            <a:r>
              <a:rPr lang="en-US" sz="2400" b="1" spc="10">
                <a:solidFill>
                  <a:srgbClr val="FF0000"/>
                </a:solidFill>
                <a:effectLst/>
                <a:latin typeface="Arial" panose="020B0604020202020204" pitchFamily="34" charset="0"/>
                <a:ea typeface="Arial" panose="020B0604020202020204" pitchFamily="34" charset="0"/>
              </a:rPr>
              <a:t>tạ</a:t>
            </a:r>
            <a:r>
              <a:rPr lang="en-US" sz="2400" b="1">
                <a:solidFill>
                  <a:srgbClr val="FF0000"/>
                </a:solidFill>
                <a:effectLst/>
                <a:latin typeface="Arial" panose="020B0604020202020204" pitchFamily="34" charset="0"/>
                <a:ea typeface="Arial" panose="020B0604020202020204" pitchFamily="34" charset="0"/>
              </a:rPr>
              <a:t>o</a:t>
            </a:r>
            <a:r>
              <a:rPr lang="en-US" sz="2400" b="1" spc="-105">
                <a:solidFill>
                  <a:srgbClr val="FF0000"/>
                </a:solidFill>
                <a:effectLst/>
                <a:latin typeface="Arial" panose="020B0604020202020204" pitchFamily="34" charset="0"/>
                <a:ea typeface="Arial" panose="020B0604020202020204" pitchFamily="34" charset="0"/>
              </a:rPr>
              <a:t> </a:t>
            </a:r>
            <a:r>
              <a:rPr lang="en-US" sz="2400" b="1" spc="5">
                <a:solidFill>
                  <a:srgbClr val="FF0000"/>
                </a:solidFill>
                <a:effectLst/>
                <a:latin typeface="Arial" panose="020B0604020202020204" pitchFamily="34" charset="0"/>
                <a:ea typeface="Arial" panose="020B0604020202020204" pitchFamily="34" charset="0"/>
              </a:rPr>
              <a:t>r</a:t>
            </a:r>
            <a:r>
              <a:rPr lang="en-US" sz="2400" b="1">
                <a:solidFill>
                  <a:srgbClr val="FF0000"/>
                </a:solidFill>
                <a:effectLst/>
                <a:latin typeface="Arial" panose="020B0604020202020204" pitchFamily="34" charset="0"/>
                <a:ea typeface="Arial" panose="020B0604020202020204" pitchFamily="34" charset="0"/>
              </a:rPr>
              <a:t>a</a:t>
            </a:r>
            <a:r>
              <a:rPr lang="en-US" sz="2400" b="1" spc="-30">
                <a:solidFill>
                  <a:srgbClr val="FF0000"/>
                </a:solidFill>
                <a:effectLst/>
                <a:latin typeface="Arial" panose="020B0604020202020204" pitchFamily="34" charset="0"/>
                <a:ea typeface="Arial" panose="020B0604020202020204" pitchFamily="34" charset="0"/>
              </a:rPr>
              <a:t> </a:t>
            </a:r>
            <a:r>
              <a:rPr lang="en-US" sz="2400" b="1" spc="10">
                <a:solidFill>
                  <a:srgbClr val="FF0000"/>
                </a:solidFill>
                <a:effectLst/>
                <a:latin typeface="Arial" panose="020B0604020202020204" pitchFamily="34" charset="0"/>
                <a:ea typeface="Arial" panose="020B0604020202020204" pitchFamily="34" charset="0"/>
              </a:rPr>
              <a:t>sả</a:t>
            </a:r>
            <a:r>
              <a:rPr lang="en-US" sz="2400" b="1">
                <a:solidFill>
                  <a:srgbClr val="FF0000"/>
                </a:solidFill>
                <a:effectLst/>
                <a:latin typeface="Arial" panose="020B0604020202020204" pitchFamily="34" charset="0"/>
                <a:ea typeface="Arial" panose="020B0604020202020204" pitchFamily="34" charset="0"/>
              </a:rPr>
              <a:t>n</a:t>
            </a:r>
            <a:r>
              <a:rPr lang="en-US" sz="2400" b="1" spc="-80">
                <a:solidFill>
                  <a:srgbClr val="FF0000"/>
                </a:solidFill>
                <a:effectLst/>
                <a:latin typeface="Arial" panose="020B0604020202020204" pitchFamily="34" charset="0"/>
                <a:ea typeface="Arial" panose="020B0604020202020204" pitchFamily="34" charset="0"/>
              </a:rPr>
              <a:t> </a:t>
            </a:r>
            <a:r>
              <a:rPr lang="en-US" sz="2400" b="1" spc="10">
                <a:solidFill>
                  <a:srgbClr val="FF0000"/>
                </a:solidFill>
                <a:effectLst/>
                <a:latin typeface="Arial" panose="020B0604020202020204" pitchFamily="34" charset="0"/>
                <a:ea typeface="Arial" panose="020B0604020202020204" pitchFamily="34" charset="0"/>
              </a:rPr>
              <a:t>phẩ</a:t>
            </a:r>
            <a:r>
              <a:rPr lang="en-US" sz="2400" b="1">
                <a:solidFill>
                  <a:srgbClr val="FF0000"/>
                </a:solidFill>
                <a:effectLst/>
                <a:latin typeface="Arial" panose="020B0604020202020204" pitchFamily="34" charset="0"/>
                <a:ea typeface="Arial" panose="020B0604020202020204" pitchFamily="34" charset="0"/>
              </a:rPr>
              <a:t>m</a:t>
            </a:r>
            <a:r>
              <a:rPr lang="en-US" sz="2400" b="1" spc="160">
                <a:solidFill>
                  <a:srgbClr val="FF0000"/>
                </a:solidFill>
                <a:effectLst/>
                <a:latin typeface="Arial" panose="020B0604020202020204" pitchFamily="34" charset="0"/>
                <a:ea typeface="Arial" panose="020B0604020202020204" pitchFamily="34" charset="0"/>
              </a:rPr>
              <a:t> </a:t>
            </a:r>
            <a:r>
              <a:rPr lang="en-US" sz="2400" b="1" spc="10" smtClean="0">
                <a:solidFill>
                  <a:srgbClr val="FF0000"/>
                </a:solidFill>
                <a:effectLst/>
                <a:latin typeface="Arial" panose="020B0604020202020204" pitchFamily="34" charset="0"/>
                <a:ea typeface="Arial" panose="020B0604020202020204" pitchFamily="34" charset="0"/>
              </a:rPr>
              <a:t>nà</a:t>
            </a:r>
            <a:r>
              <a:rPr lang="en-US" sz="2400" b="1" spc="-15" smtClean="0">
                <a:solidFill>
                  <a:srgbClr val="FF0000"/>
                </a:solidFill>
                <a:effectLst/>
                <a:latin typeface="Arial" panose="020B0604020202020204" pitchFamily="34" charset="0"/>
                <a:ea typeface="Arial" panose="020B0604020202020204" pitchFamily="34" charset="0"/>
              </a:rPr>
              <a:t>o?</a:t>
            </a:r>
            <a:endParaRPr lang="vi-VN" sz="3600" b="1">
              <a:solidFill>
                <a:srgbClr val="FF0000"/>
              </a:solidFill>
            </a:endParaRPr>
          </a:p>
        </p:txBody>
      </p:sp>
      <p:pic>
        <p:nvPicPr>
          <p:cNvPr id="21" name="Picture 20">
            <a:extLst>
              <a:ext uri="{FF2B5EF4-FFF2-40B4-BE49-F238E27FC236}">
                <a16:creationId xmlns:a16="http://schemas.microsoft.com/office/drawing/2014/main" xmlns="" id="{94C7EE8E-A77D-43CA-A78D-21CDA4180392}"/>
              </a:ext>
            </a:extLst>
          </p:cNvPr>
          <p:cNvPicPr>
            <a:picLocks noChangeAspect="1"/>
          </p:cNvPicPr>
          <p:nvPr/>
        </p:nvPicPr>
        <p:blipFill>
          <a:blip r:embed="rId9"/>
          <a:stretch>
            <a:fillRect/>
          </a:stretch>
        </p:blipFill>
        <p:spPr>
          <a:xfrm>
            <a:off x="401728" y="4332151"/>
            <a:ext cx="2801039" cy="1584231"/>
          </a:xfrm>
          <a:prstGeom prst="rect">
            <a:avLst/>
          </a:prstGeom>
        </p:spPr>
      </p:pic>
      <p:grpSp>
        <p:nvGrpSpPr>
          <p:cNvPr id="5" name="Group 4">
            <a:extLst>
              <a:ext uri="{FF2B5EF4-FFF2-40B4-BE49-F238E27FC236}">
                <a16:creationId xmlns:a16="http://schemas.microsoft.com/office/drawing/2014/main" xmlns="" id="{FEBF15B3-D6B1-48D6-A3C8-592BEAE2BA6E}"/>
              </a:ext>
            </a:extLst>
          </p:cNvPr>
          <p:cNvGrpSpPr/>
          <p:nvPr/>
        </p:nvGrpSpPr>
        <p:grpSpPr>
          <a:xfrm>
            <a:off x="322790" y="1272039"/>
            <a:ext cx="5107222" cy="822637"/>
            <a:chOff x="322790" y="1272039"/>
            <a:chExt cx="5107222" cy="822637"/>
          </a:xfrm>
        </p:grpSpPr>
        <p:sp>
          <p:nvSpPr>
            <p:cNvPr id="22" name="Content Placeholder 2">
              <a:extLst>
                <a:ext uri="{FF2B5EF4-FFF2-40B4-BE49-F238E27FC236}">
                  <a16:creationId xmlns:a16="http://schemas.microsoft.com/office/drawing/2014/main" xmlns="" id="{CFB5D31B-EACE-47D2-B110-9D68019EFAFB}"/>
                </a:ext>
              </a:extLst>
            </p:cNvPr>
            <p:cNvSpPr txBox="1">
              <a:spLocks/>
            </p:cNvSpPr>
            <p:nvPr/>
          </p:nvSpPr>
          <p:spPr>
            <a:xfrm>
              <a:off x="994348" y="1323154"/>
              <a:ext cx="4435664" cy="7715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buFont typeface="Arial" panose="020B0604020202020204" pitchFamily="34" charset="0"/>
                <a:buNone/>
              </a:pPr>
              <a:r>
                <a:rPr lang="vi-VN" sz="2400" i="0">
                  <a:ln w="0"/>
                  <a:solidFill>
                    <a:srgbClr val="FF0000"/>
                  </a:solidFill>
                  <a:effectLst>
                    <a:outerShdw blurRad="38100" dist="19050" dir="2700000" algn="tl" rotWithShape="0">
                      <a:schemeClr val="dk1">
                        <a:alpha val="40000"/>
                      </a:schemeClr>
                    </a:outerShdw>
                  </a:effectLst>
                </a:rPr>
                <a:t>Nhiệm vụ của bạn Huy là gì?</a:t>
              </a:r>
              <a:endParaRPr lang="vi-VN" sz="2400">
                <a:ln w="0"/>
                <a:solidFill>
                  <a:srgbClr val="FF0000"/>
                </a:solidFill>
                <a:effectLst>
                  <a:outerShdw blurRad="38100" dist="19050" dir="2700000" algn="tl" rotWithShape="0">
                    <a:schemeClr val="dk1">
                      <a:alpha val="40000"/>
                    </a:schemeClr>
                  </a:outerShdw>
                </a:effectLst>
              </a:endParaRPr>
            </a:p>
          </p:txBody>
        </p:sp>
        <p:pic>
          <p:nvPicPr>
            <p:cNvPr id="23" name="Picture 22">
              <a:extLst>
                <a:ext uri="{FF2B5EF4-FFF2-40B4-BE49-F238E27FC236}">
                  <a16:creationId xmlns:a16="http://schemas.microsoft.com/office/drawing/2014/main" xmlns="" id="{508F945C-2845-4AB2-9509-E7822E324971}"/>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322790" y="1272039"/>
              <a:ext cx="781405" cy="633277"/>
            </a:xfrm>
            <a:prstGeom prst="rect">
              <a:avLst/>
            </a:prstGeom>
          </p:spPr>
        </p:pic>
      </p:grpSp>
    </p:spTree>
    <p:extLst>
      <p:ext uri="{BB962C8B-B14F-4D97-AF65-F5344CB8AC3E}">
        <p14:creationId xmlns:p14="http://schemas.microsoft.com/office/powerpoint/2010/main" val="98172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xmlns="" id="{2E849A63-EB9D-4AE9-B2A1-83FB0356ED28}"/>
              </a:ext>
            </a:extLst>
          </p:cNvPr>
          <p:cNvPicPr>
            <a:picLocks noChangeAspect="1"/>
          </p:cNvPicPr>
          <p:nvPr/>
        </p:nvPicPr>
        <p:blipFill>
          <a:blip r:embed="rId2"/>
          <a:stretch>
            <a:fillRect/>
          </a:stretch>
        </p:blipFill>
        <p:spPr>
          <a:xfrm>
            <a:off x="-88487" y="70746"/>
            <a:ext cx="3583486" cy="912354"/>
          </a:xfrm>
          <a:prstGeom prst="rect">
            <a:avLst/>
          </a:prstGeom>
        </p:spPr>
      </p:pic>
      <p:grpSp>
        <p:nvGrpSpPr>
          <p:cNvPr id="2" name="Group 1">
            <a:extLst>
              <a:ext uri="{FF2B5EF4-FFF2-40B4-BE49-F238E27FC236}">
                <a16:creationId xmlns:a16="http://schemas.microsoft.com/office/drawing/2014/main" xmlns="" id="{3F9ABD7A-1DA9-49F9-948B-B987DBD1208F}"/>
              </a:ext>
            </a:extLst>
          </p:cNvPr>
          <p:cNvGrpSpPr/>
          <p:nvPr/>
        </p:nvGrpSpPr>
        <p:grpSpPr>
          <a:xfrm>
            <a:off x="868502" y="1650501"/>
            <a:ext cx="10454996" cy="3165387"/>
            <a:chOff x="868502" y="1650501"/>
            <a:chExt cx="10454996" cy="3165387"/>
          </a:xfrm>
        </p:grpSpPr>
        <p:grpSp>
          <p:nvGrpSpPr>
            <p:cNvPr id="5" name="Group 5">
              <a:extLst>
                <a:ext uri="{FF2B5EF4-FFF2-40B4-BE49-F238E27FC236}">
                  <a16:creationId xmlns:a16="http://schemas.microsoft.com/office/drawing/2014/main" xmlns="" id="{A20619F6-4419-454E-8F6A-619BEBF79767}"/>
                </a:ext>
              </a:extLst>
            </p:cNvPr>
            <p:cNvGrpSpPr>
              <a:grpSpLocks/>
            </p:cNvGrpSpPr>
            <p:nvPr/>
          </p:nvGrpSpPr>
          <p:grpSpPr bwMode="auto">
            <a:xfrm>
              <a:off x="868502" y="1650501"/>
              <a:ext cx="10454996" cy="3165387"/>
              <a:chOff x="861" y="-933"/>
              <a:chExt cx="8772" cy="1316"/>
            </a:xfrm>
          </p:grpSpPr>
          <p:sp>
            <p:nvSpPr>
              <p:cNvPr id="6" name="Freeform 6">
                <a:extLst>
                  <a:ext uri="{FF2B5EF4-FFF2-40B4-BE49-F238E27FC236}">
                    <a16:creationId xmlns:a16="http://schemas.microsoft.com/office/drawing/2014/main" xmlns="" id="{6D1817E0-5E4F-4989-9D46-22B007F51044}"/>
                  </a:ext>
                </a:extLst>
              </p:cNvPr>
              <p:cNvSpPr>
                <a:spLocks/>
              </p:cNvSpPr>
              <p:nvPr/>
            </p:nvSpPr>
            <p:spPr bwMode="auto">
              <a:xfrm>
                <a:off x="1264" y="-746"/>
                <a:ext cx="8369" cy="1129"/>
              </a:xfrm>
              <a:custGeom>
                <a:avLst/>
                <a:gdLst>
                  <a:gd name="T0" fmla="+- 0 9633 1413"/>
                  <a:gd name="T1" fmla="*/ T0 w 8220"/>
                  <a:gd name="T2" fmla="+- 0 478 478"/>
                  <a:gd name="T3" fmla="*/ 478 h 978"/>
                  <a:gd name="T4" fmla="+- 0 1413 1413"/>
                  <a:gd name="T5" fmla="*/ T4 w 8220"/>
                  <a:gd name="T6" fmla="+- 0 478 478"/>
                  <a:gd name="T7" fmla="*/ 478 h 978"/>
                  <a:gd name="T8" fmla="+- 0 1413 1413"/>
                  <a:gd name="T9" fmla="*/ T8 w 8220"/>
                  <a:gd name="T10" fmla="+- 0 1456 478"/>
                  <a:gd name="T11" fmla="*/ 1456 h 978"/>
                  <a:gd name="T12" fmla="+- 0 9344 1413"/>
                  <a:gd name="T13" fmla="*/ T12 w 8220"/>
                  <a:gd name="T14" fmla="+- 0 1455 478"/>
                  <a:gd name="T15" fmla="*/ 1455 h 978"/>
                  <a:gd name="T16" fmla="+- 0 9430 1413"/>
                  <a:gd name="T17" fmla="*/ T16 w 8220"/>
                  <a:gd name="T18" fmla="+- 0 1453 478"/>
                  <a:gd name="T19" fmla="*/ 1453 h 978"/>
                  <a:gd name="T20" fmla="+- 0 9497 1413"/>
                  <a:gd name="T21" fmla="*/ T20 w 8220"/>
                  <a:gd name="T22" fmla="+- 0 1445 478"/>
                  <a:gd name="T23" fmla="*/ 1445 h 978"/>
                  <a:gd name="T24" fmla="+- 0 9567 1413"/>
                  <a:gd name="T25" fmla="*/ T24 w 8220"/>
                  <a:gd name="T26" fmla="+- 0 1420 478"/>
                  <a:gd name="T27" fmla="*/ 1420 h 978"/>
                  <a:gd name="T28" fmla="+- 0 9608 1413"/>
                  <a:gd name="T29" fmla="*/ T28 w 8220"/>
                  <a:gd name="T30" fmla="+- 0 1370 478"/>
                  <a:gd name="T31" fmla="*/ 1370 h 978"/>
                  <a:gd name="T32" fmla="+- 0 9627 1413"/>
                  <a:gd name="T33" fmla="*/ T32 w 8220"/>
                  <a:gd name="T34" fmla="+- 0 1288 478"/>
                  <a:gd name="T35" fmla="*/ 1288 h 978"/>
                  <a:gd name="T36" fmla="+- 0 9632 1413"/>
                  <a:gd name="T37" fmla="*/ T36 w 8220"/>
                  <a:gd name="T38" fmla="+- 0 1212 478"/>
                  <a:gd name="T39" fmla="*/ 1212 h 978"/>
                  <a:gd name="T40" fmla="+- 0 9633 1413"/>
                  <a:gd name="T41" fmla="*/ T40 w 8220"/>
                  <a:gd name="T42" fmla="+- 0 1116 478"/>
                  <a:gd name="T43" fmla="*/ 1116 h 978"/>
                  <a:gd name="T44" fmla="+- 0 9633 1413"/>
                  <a:gd name="T45" fmla="*/ T44 w 8220"/>
                  <a:gd name="T46" fmla="+- 0 478 478"/>
                  <a:gd name="T47" fmla="*/ 478 h 9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8220" h="978">
                    <a:moveTo>
                      <a:pt x="8220" y="0"/>
                    </a:moveTo>
                    <a:lnTo>
                      <a:pt x="0" y="0"/>
                    </a:lnTo>
                    <a:lnTo>
                      <a:pt x="0" y="978"/>
                    </a:lnTo>
                    <a:lnTo>
                      <a:pt x="7931" y="977"/>
                    </a:lnTo>
                    <a:lnTo>
                      <a:pt x="8017" y="975"/>
                    </a:lnTo>
                    <a:lnTo>
                      <a:pt x="8084" y="967"/>
                    </a:lnTo>
                    <a:lnTo>
                      <a:pt x="8154" y="942"/>
                    </a:lnTo>
                    <a:lnTo>
                      <a:pt x="8195" y="892"/>
                    </a:lnTo>
                    <a:lnTo>
                      <a:pt x="8214" y="810"/>
                    </a:lnTo>
                    <a:lnTo>
                      <a:pt x="8219" y="734"/>
                    </a:lnTo>
                    <a:lnTo>
                      <a:pt x="8220" y="638"/>
                    </a:lnTo>
                    <a:lnTo>
                      <a:pt x="8220" y="0"/>
                    </a:lnTo>
                  </a:path>
                </a:pathLst>
              </a:custGeom>
              <a:solidFill>
                <a:srgbClr val="FFF7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pic>
            <p:nvPicPr>
              <p:cNvPr id="2055" name="Picture 7">
                <a:extLst>
                  <a:ext uri="{FF2B5EF4-FFF2-40B4-BE49-F238E27FC236}">
                    <a16:creationId xmlns:a16="http://schemas.microsoft.com/office/drawing/2014/main" xmlns="" id="{7521C62E-4B4F-4201-989D-56FAE9FC5E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 y="-933"/>
                <a:ext cx="805" cy="656"/>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TextBox 22">
              <a:extLst>
                <a:ext uri="{FF2B5EF4-FFF2-40B4-BE49-F238E27FC236}">
                  <a16:creationId xmlns:a16="http://schemas.microsoft.com/office/drawing/2014/main" xmlns="" id="{06C833B6-75B0-4A3B-87DB-C4043B6A0B80}"/>
                </a:ext>
              </a:extLst>
            </p:cNvPr>
            <p:cNvSpPr txBox="1"/>
            <p:nvPr/>
          </p:nvSpPr>
          <p:spPr>
            <a:xfrm>
              <a:off x="2308269" y="2577192"/>
              <a:ext cx="8377690" cy="1536767"/>
            </a:xfrm>
            <a:prstGeom prst="rect">
              <a:avLst/>
            </a:prstGeom>
            <a:noFill/>
          </p:spPr>
          <p:txBody>
            <a:bodyPr wrap="square">
              <a:spAutoFit/>
            </a:bodyPr>
            <a:lstStyle/>
            <a:p>
              <a:pPr algn="just">
                <a:lnSpc>
                  <a:spcPct val="115000"/>
                </a:lnSpc>
                <a:spcBef>
                  <a:spcPts val="125"/>
                </a:spcBef>
                <a:spcAft>
                  <a:spcPts val="1000"/>
                </a:spcAft>
              </a:pPr>
              <a:r>
                <a:rPr lang="en-US" sz="2800" spc="5">
                  <a:solidFill>
                    <a:srgbClr val="231F20"/>
                  </a:solidFill>
                  <a:effectLst/>
                  <a:latin typeface="Arial" panose="020B0604020202020204" pitchFamily="34" charset="0"/>
                  <a:ea typeface="Arial" panose="020B0604020202020204" pitchFamily="34" charset="0"/>
                  <a:cs typeface="Arial" panose="020B0604020202020204" pitchFamily="34" charset="0"/>
                </a:rPr>
                <a:t>M</a:t>
              </a:r>
              <a:r>
                <a:rPr lang="en-US" sz="2800">
                  <a:solidFill>
                    <a:srgbClr val="231F20"/>
                  </a:solidFill>
                  <a:effectLst/>
                  <a:latin typeface="Arial" panose="020B0604020202020204" pitchFamily="34" charset="0"/>
                  <a:ea typeface="Arial" panose="020B0604020202020204" pitchFamily="34" charset="0"/>
                  <a:cs typeface="Arial" panose="020B0604020202020204" pitchFamily="34" charset="0"/>
                </a:rPr>
                <a:t>ột</a:t>
              </a:r>
              <a:r>
                <a:rPr lang="en-US" sz="2800" spc="-8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2800">
                  <a:solidFill>
                    <a:srgbClr val="231F20"/>
                  </a:solidFill>
                  <a:effectLst/>
                  <a:latin typeface="Arial" panose="020B0604020202020204" pitchFamily="34" charset="0"/>
                  <a:ea typeface="Arial" panose="020B0604020202020204" pitchFamily="34" charset="0"/>
                  <a:cs typeface="Arial" panose="020B0604020202020204" pitchFamily="34" charset="0"/>
                </a:rPr>
                <a:t>nhiệm</a:t>
              </a:r>
              <a:r>
                <a:rPr lang="en-US" sz="2800" spc="-85">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2800">
                  <a:solidFill>
                    <a:srgbClr val="231F20"/>
                  </a:solidFill>
                  <a:effectLst/>
                  <a:latin typeface="Arial" panose="020B0604020202020204" pitchFamily="34" charset="0"/>
                  <a:ea typeface="Arial" panose="020B0604020202020204" pitchFamily="34" charset="0"/>
                  <a:cs typeface="Arial" panose="020B0604020202020204" pitchFamily="34" charset="0"/>
                </a:rPr>
                <a:t>vụ</a:t>
              </a:r>
              <a:r>
                <a:rPr lang="en-US" sz="2800" spc="-13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2800">
                  <a:solidFill>
                    <a:srgbClr val="231F20"/>
                  </a:solidFill>
                  <a:effectLst/>
                  <a:latin typeface="Arial" panose="020B0604020202020204" pitchFamily="34" charset="0"/>
                  <a:ea typeface="Arial" panose="020B0604020202020204" pitchFamily="34" charset="0"/>
                  <a:cs typeface="Arial" panose="020B0604020202020204" pitchFamily="34" charset="0"/>
                </a:rPr>
                <a:t>(h</a:t>
              </a:r>
              <a:r>
                <a:rPr lang="en-US" sz="2800" spc="-10">
                  <a:solidFill>
                    <a:srgbClr val="231F20"/>
                  </a:solidFill>
                  <a:effectLst/>
                  <a:latin typeface="Arial" panose="020B0604020202020204" pitchFamily="34" charset="0"/>
                  <a:ea typeface="Arial" panose="020B0604020202020204" pitchFamily="34" charset="0"/>
                  <a:cs typeface="Arial" panose="020B0604020202020204" pitchFamily="34" charset="0"/>
                </a:rPr>
                <a:t>a</a:t>
              </a:r>
              <a:r>
                <a:rPr lang="en-US" sz="2800">
                  <a:solidFill>
                    <a:srgbClr val="231F20"/>
                  </a:solidFill>
                  <a:effectLst/>
                  <a:latin typeface="Arial" panose="020B0604020202020204" pitchFamily="34" charset="0"/>
                  <a:ea typeface="Arial" panose="020B0604020202020204" pitchFamily="34" charset="0"/>
                  <a:cs typeface="Arial" panose="020B0604020202020204" pitchFamily="34" charset="0"/>
                </a:rPr>
                <a:t>y</a:t>
              </a:r>
              <a:r>
                <a:rPr lang="en-US" sz="2800" spc="-95">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2800" spc="-5">
                  <a:solidFill>
                    <a:srgbClr val="231F20"/>
                  </a:solidFill>
                  <a:effectLst/>
                  <a:latin typeface="Arial" panose="020B0604020202020204" pitchFamily="34" charset="0"/>
                  <a:ea typeface="Arial" panose="020B0604020202020204" pitchFamily="34" charset="0"/>
                  <a:cs typeface="Arial" panose="020B0604020202020204" pitchFamily="34" charset="0"/>
                </a:rPr>
                <a:t>c</a:t>
              </a:r>
              <a:r>
                <a:rPr lang="en-US" sz="2800">
                  <a:solidFill>
                    <a:srgbClr val="231F20"/>
                  </a:solidFill>
                  <a:effectLst/>
                  <a:latin typeface="Arial" panose="020B0604020202020204" pitchFamily="34" charset="0"/>
                  <a:ea typeface="Arial" panose="020B0604020202020204" pitchFamily="34" charset="0"/>
                  <a:cs typeface="Arial" panose="020B0604020202020204" pitchFamily="34" charset="0"/>
                </a:rPr>
                <a:t>ông</a:t>
              </a:r>
              <a:r>
                <a:rPr lang="en-US" sz="2800" spc="3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2800">
                  <a:solidFill>
                    <a:srgbClr val="231F20"/>
                  </a:solidFill>
                  <a:effectLst/>
                  <a:latin typeface="Arial" panose="020B0604020202020204" pitchFamily="34" charset="0"/>
                  <a:ea typeface="Arial" panose="020B0604020202020204" pitchFamily="34" charset="0"/>
                  <a:cs typeface="Arial" panose="020B0604020202020204" pitchFamily="34" charset="0"/>
                </a:rPr>
                <a:t>việc)</a:t>
              </a:r>
              <a:r>
                <a:rPr lang="en-US" sz="2800" spc="-9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2800" spc="-5">
                  <a:solidFill>
                    <a:srgbClr val="231F20"/>
                  </a:solidFill>
                  <a:effectLst/>
                  <a:latin typeface="Arial" panose="020B0604020202020204" pitchFamily="34" charset="0"/>
                  <a:ea typeface="Arial" panose="020B0604020202020204" pitchFamily="34" charset="0"/>
                  <a:cs typeface="Arial" panose="020B0604020202020204" pitchFamily="34" charset="0"/>
                </a:rPr>
                <a:t>c</a:t>
              </a:r>
              <a:r>
                <a:rPr lang="en-US" sz="2800">
                  <a:solidFill>
                    <a:srgbClr val="231F20"/>
                  </a:solidFill>
                  <a:effectLst/>
                  <a:latin typeface="Arial" panose="020B0604020202020204" pitchFamily="34" charset="0"/>
                  <a:ea typeface="Arial" panose="020B0604020202020204" pitchFamily="34" charset="0"/>
                  <a:cs typeface="Arial" panose="020B0604020202020204" pitchFamily="34" charset="0"/>
                </a:rPr>
                <a:t>ó</a:t>
              </a:r>
              <a:r>
                <a:rPr lang="en-US" sz="2800" spc="-6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2800">
                  <a:solidFill>
                    <a:srgbClr val="231F20"/>
                  </a:solidFill>
                  <a:effectLst/>
                  <a:latin typeface="Arial" panose="020B0604020202020204" pitchFamily="34" charset="0"/>
                  <a:ea typeface="Arial" panose="020B0604020202020204" pitchFamily="34" charset="0"/>
                  <a:cs typeface="Arial" panose="020B0604020202020204" pitchFamily="34" charset="0"/>
                </a:rPr>
                <a:t>thể</a:t>
              </a:r>
              <a:r>
                <a:rPr lang="en-US" sz="2800" spc="-105">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2800">
                  <a:solidFill>
                    <a:srgbClr val="231F20"/>
                  </a:solidFill>
                  <a:effectLst/>
                  <a:latin typeface="Arial" panose="020B0604020202020204" pitchFamily="34" charset="0"/>
                  <a:ea typeface="Arial" panose="020B0604020202020204" pitchFamily="34" charset="0"/>
                  <a:cs typeface="Arial" panose="020B0604020202020204" pitchFamily="34" charset="0"/>
                </a:rPr>
                <a:t>được</a:t>
              </a:r>
              <a:r>
                <a:rPr lang="en-US" sz="2800" spc="-5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2800">
                  <a:solidFill>
                    <a:srgbClr val="231F20"/>
                  </a:solidFill>
                  <a:effectLst/>
                  <a:latin typeface="Arial" panose="020B0604020202020204" pitchFamily="34" charset="0"/>
                  <a:ea typeface="Arial" panose="020B0604020202020204" pitchFamily="34" charset="0"/>
                  <a:cs typeface="Arial" panose="020B0604020202020204" pitchFamily="34" charset="0"/>
                </a:rPr>
                <a:t>mô</a:t>
              </a:r>
              <a:r>
                <a:rPr lang="en-US" sz="2800" spc="-105">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2800">
                  <a:solidFill>
                    <a:srgbClr val="231F20"/>
                  </a:solidFill>
                  <a:effectLst/>
                  <a:latin typeface="Arial" panose="020B0604020202020204" pitchFamily="34" charset="0"/>
                  <a:ea typeface="Arial" panose="020B0604020202020204" pitchFamily="34" charset="0"/>
                  <a:cs typeface="Arial" panose="020B0604020202020204" pitchFamily="34" charset="0"/>
                </a:rPr>
                <a:t>tả</a:t>
              </a:r>
              <a:r>
                <a:rPr lang="en-US" sz="2800" spc="-12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2800">
                  <a:solidFill>
                    <a:srgbClr val="231F20"/>
                  </a:solidFill>
                  <a:effectLst/>
                  <a:latin typeface="Arial" panose="020B0604020202020204" pitchFamily="34" charset="0"/>
                  <a:ea typeface="Arial" panose="020B0604020202020204" pitchFamily="34" charset="0"/>
                  <a:cs typeface="Arial" panose="020B0604020202020204" pitchFamily="34" charset="0"/>
                </a:rPr>
                <a:t>bằng</a:t>
              </a:r>
              <a:r>
                <a:rPr lang="en-US" sz="2800" spc="7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2800">
                  <a:solidFill>
                    <a:srgbClr val="231F20"/>
                  </a:solidFill>
                  <a:effectLst/>
                  <a:latin typeface="Arial" panose="020B0604020202020204" pitchFamily="34" charset="0"/>
                  <a:ea typeface="Arial" panose="020B0604020202020204" pitchFamily="34" charset="0"/>
                  <a:cs typeface="Arial" panose="020B0604020202020204" pitchFamily="34" charset="0"/>
                </a:rPr>
                <a:t>cách</a:t>
              </a:r>
              <a:r>
                <a:rPr lang="en-US" sz="2800" spc="-9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2800">
                  <a:solidFill>
                    <a:srgbClr val="231F20"/>
                  </a:solidFill>
                  <a:effectLst/>
                  <a:latin typeface="Arial" panose="020B0604020202020204" pitchFamily="34" charset="0"/>
                  <a:ea typeface="Arial" panose="020B0604020202020204" pitchFamily="34" charset="0"/>
                  <a:cs typeface="Arial" panose="020B0604020202020204" pitchFamily="34" charset="0"/>
                </a:rPr>
                <a:t>chỉ </a:t>
              </a:r>
              <a:r>
                <a:rPr lang="en-US" sz="2800" spc="-5">
                  <a:solidFill>
                    <a:srgbClr val="231F20"/>
                  </a:solidFill>
                  <a:effectLst/>
                  <a:latin typeface="Arial" panose="020B0604020202020204" pitchFamily="34" charset="0"/>
                  <a:ea typeface="Arial" panose="020B0604020202020204" pitchFamily="34" charset="0"/>
                  <a:cs typeface="Arial" panose="020B0604020202020204" pitchFamily="34" charset="0"/>
                </a:rPr>
                <a:t>r</a:t>
              </a:r>
              <a:r>
                <a:rPr lang="en-US" sz="2800">
                  <a:solidFill>
                    <a:srgbClr val="231F20"/>
                  </a:solidFill>
                  <a:effectLst/>
                  <a:latin typeface="Arial" panose="020B0604020202020204" pitchFamily="34" charset="0"/>
                  <a:ea typeface="Arial" panose="020B0604020202020204" pitchFamily="34" charset="0"/>
                  <a:cs typeface="Arial" panose="020B0604020202020204" pitchFamily="34" charset="0"/>
                </a:rPr>
                <a:t>a</a:t>
              </a:r>
              <a:r>
                <a:rPr lang="en-US" sz="2800" spc="-8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2800">
                  <a:solidFill>
                    <a:srgbClr val="FF0000"/>
                  </a:solidFill>
                  <a:effectLst/>
                  <a:latin typeface="Arial" panose="020B0604020202020204" pitchFamily="34" charset="0"/>
                  <a:ea typeface="Arial" panose="020B0604020202020204" pitchFamily="34" charset="0"/>
                  <a:cs typeface="Arial" panose="020B0604020202020204" pitchFamily="34" charset="0"/>
                </a:rPr>
                <a:t>những</a:t>
              </a:r>
              <a:r>
                <a:rPr lang="en-US" sz="2800" spc="40">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en-US" sz="2800" spc="-5">
                  <a:solidFill>
                    <a:srgbClr val="FF0000"/>
                  </a:solidFill>
                  <a:effectLst/>
                  <a:latin typeface="Arial" panose="020B0604020202020204" pitchFamily="34" charset="0"/>
                  <a:ea typeface="Arial" panose="020B0604020202020204" pitchFamily="34" charset="0"/>
                  <a:cs typeface="Arial" panose="020B0604020202020204" pitchFamily="34" charset="0"/>
                </a:rPr>
                <a:t>g</a:t>
              </a:r>
              <a:r>
                <a:rPr lang="en-US" sz="2800">
                  <a:solidFill>
                    <a:srgbClr val="FF0000"/>
                  </a:solidFill>
                  <a:effectLst/>
                  <a:latin typeface="Arial" panose="020B0604020202020204" pitchFamily="34" charset="0"/>
                  <a:ea typeface="Arial" panose="020B0604020202020204" pitchFamily="34" charset="0"/>
                  <a:cs typeface="Arial" panose="020B0604020202020204" pitchFamily="34" charset="0"/>
                </a:rPr>
                <a:t>ì</a:t>
              </a:r>
              <a:r>
                <a:rPr lang="en-US" sz="2800" spc="-35">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en-US" sz="2800">
                  <a:solidFill>
                    <a:srgbClr val="FF0000"/>
                  </a:solidFill>
                  <a:effectLst/>
                  <a:latin typeface="Arial" panose="020B0604020202020204" pitchFamily="34" charset="0"/>
                  <a:ea typeface="Arial" panose="020B0604020202020204" pitchFamily="34" charset="0"/>
                  <a:cs typeface="Arial" panose="020B0604020202020204" pitchFamily="34" charset="0"/>
                </a:rPr>
                <a:t>đã </a:t>
              </a:r>
              <a:r>
                <a:rPr lang="en-US" sz="2800" spc="-5">
                  <a:solidFill>
                    <a:srgbClr val="FF0000"/>
                  </a:solidFill>
                  <a:effectLst/>
                  <a:latin typeface="Arial" panose="020B0604020202020204" pitchFamily="34" charset="0"/>
                  <a:ea typeface="Arial" panose="020B0604020202020204" pitchFamily="34" charset="0"/>
                </a:rPr>
                <a:t>c</a:t>
              </a:r>
              <a:r>
                <a:rPr lang="en-US" sz="2800">
                  <a:solidFill>
                    <a:srgbClr val="FF0000"/>
                  </a:solidFill>
                  <a:effectLst/>
                  <a:latin typeface="Arial" panose="020B0604020202020204" pitchFamily="34" charset="0"/>
                  <a:ea typeface="Arial" panose="020B0604020202020204" pitchFamily="34" charset="0"/>
                </a:rPr>
                <a:t>ó</a:t>
              </a:r>
              <a:r>
                <a:rPr lang="en-US" sz="2800" spc="30">
                  <a:solidFill>
                    <a:srgbClr val="FF0000"/>
                  </a:solidFill>
                  <a:effectLst/>
                  <a:latin typeface="Arial" panose="020B0604020202020204" pitchFamily="34" charset="0"/>
                  <a:ea typeface="Arial" panose="020B0604020202020204" pitchFamily="34" charset="0"/>
                </a:rPr>
                <a:t> </a:t>
              </a:r>
              <a:r>
                <a:rPr lang="en-US" sz="2800">
                  <a:solidFill>
                    <a:srgbClr val="FF0000"/>
                  </a:solidFill>
                  <a:effectLst/>
                  <a:latin typeface="Arial" panose="020B0604020202020204" pitchFamily="34" charset="0"/>
                  <a:ea typeface="Arial" panose="020B0604020202020204" pitchFamily="34" charset="0"/>
                </a:rPr>
                <a:t>trướ</a:t>
              </a:r>
              <a:r>
                <a:rPr lang="en-US" sz="2800" spc="-10">
                  <a:solidFill>
                    <a:srgbClr val="FF0000"/>
                  </a:solidFill>
                  <a:effectLst/>
                  <a:latin typeface="Arial" panose="020B0604020202020204" pitchFamily="34" charset="0"/>
                  <a:ea typeface="Arial" panose="020B0604020202020204" pitchFamily="34" charset="0"/>
                </a:rPr>
                <a:t>c</a:t>
              </a:r>
              <a:r>
                <a:rPr lang="en-US" sz="2800">
                  <a:solidFill>
                    <a:srgbClr val="231F20"/>
                  </a:solidFill>
                  <a:effectLst/>
                  <a:latin typeface="Arial" panose="020B0604020202020204" pitchFamily="34" charset="0"/>
                  <a:ea typeface="Arial" panose="020B0604020202020204" pitchFamily="34" charset="0"/>
                </a:rPr>
                <a:t>,</a:t>
              </a:r>
              <a:r>
                <a:rPr lang="en-US" sz="2800" spc="-30">
                  <a:solidFill>
                    <a:srgbClr val="231F20"/>
                  </a:solidFill>
                  <a:effectLst/>
                  <a:latin typeface="Arial" panose="020B0604020202020204" pitchFamily="34" charset="0"/>
                  <a:ea typeface="Arial" panose="020B0604020202020204" pitchFamily="34" charset="0"/>
                </a:rPr>
                <a:t> </a:t>
              </a:r>
              <a:r>
                <a:rPr lang="en-US" sz="2800">
                  <a:solidFill>
                    <a:srgbClr val="FF0000"/>
                  </a:solidFill>
                  <a:effectLst/>
                  <a:latin typeface="Arial" panose="020B0604020202020204" pitchFamily="34" charset="0"/>
                  <a:ea typeface="Arial" panose="020B0604020202020204" pitchFamily="34" charset="0"/>
                </a:rPr>
                <a:t>những</a:t>
              </a:r>
              <a:r>
                <a:rPr lang="en-US" sz="2800" spc="205">
                  <a:solidFill>
                    <a:srgbClr val="FF0000"/>
                  </a:solidFill>
                  <a:effectLst/>
                  <a:latin typeface="Arial" panose="020B0604020202020204" pitchFamily="34" charset="0"/>
                  <a:ea typeface="Arial" panose="020B0604020202020204" pitchFamily="34" charset="0"/>
                </a:rPr>
                <a:t> </a:t>
              </a:r>
              <a:r>
                <a:rPr lang="en-US" sz="2800" spc="-5">
                  <a:solidFill>
                    <a:srgbClr val="FF0000"/>
                  </a:solidFill>
                  <a:effectLst/>
                  <a:latin typeface="Arial" panose="020B0604020202020204" pitchFamily="34" charset="0"/>
                  <a:ea typeface="Arial" panose="020B0604020202020204" pitchFamily="34" charset="0"/>
                </a:rPr>
                <a:t>g</a:t>
              </a:r>
              <a:r>
                <a:rPr lang="en-US" sz="2800">
                  <a:solidFill>
                    <a:srgbClr val="FF0000"/>
                  </a:solidFill>
                  <a:effectLst/>
                  <a:latin typeface="Arial" panose="020B0604020202020204" pitchFamily="34" charset="0"/>
                  <a:ea typeface="Arial" panose="020B0604020202020204" pitchFamily="34" charset="0"/>
                </a:rPr>
                <a:t>ì</a:t>
              </a:r>
              <a:r>
                <a:rPr lang="en-US" sz="2800" spc="-135">
                  <a:solidFill>
                    <a:srgbClr val="FF0000"/>
                  </a:solidFill>
                  <a:effectLst/>
                  <a:latin typeface="Arial" panose="020B0604020202020204" pitchFamily="34" charset="0"/>
                  <a:ea typeface="Arial" panose="020B0604020202020204" pitchFamily="34" charset="0"/>
                </a:rPr>
                <a:t> </a:t>
              </a:r>
              <a:r>
                <a:rPr lang="en-US" sz="2800">
                  <a:solidFill>
                    <a:srgbClr val="FF0000"/>
                  </a:solidFill>
                  <a:effectLst/>
                  <a:latin typeface="Arial" panose="020B0604020202020204" pitchFamily="34" charset="0"/>
                  <a:ea typeface="Arial" panose="020B0604020202020204" pitchFamily="34" charset="0"/>
                </a:rPr>
                <a:t>cần</a:t>
              </a:r>
              <a:r>
                <a:rPr lang="en-US" sz="2800" spc="-75">
                  <a:solidFill>
                    <a:srgbClr val="FF0000"/>
                  </a:solidFill>
                  <a:effectLst/>
                  <a:latin typeface="Arial" panose="020B0604020202020204" pitchFamily="34" charset="0"/>
                  <a:ea typeface="Arial" panose="020B0604020202020204" pitchFamily="34" charset="0"/>
                </a:rPr>
                <a:t> </a:t>
              </a:r>
              <a:r>
                <a:rPr lang="en-US" sz="2800">
                  <a:solidFill>
                    <a:srgbClr val="FF0000"/>
                  </a:solidFill>
                  <a:effectLst/>
                  <a:latin typeface="Arial" panose="020B0604020202020204" pitchFamily="34" charset="0"/>
                  <a:ea typeface="Arial" panose="020B0604020202020204" pitchFamily="34" charset="0"/>
                </a:rPr>
                <a:t>làm </a:t>
              </a:r>
              <a:r>
                <a:rPr lang="en-US" sz="2800">
                  <a:solidFill>
                    <a:srgbClr val="231F20"/>
                  </a:solidFill>
                  <a:effectLst/>
                  <a:latin typeface="Arial" panose="020B0604020202020204" pitchFamily="34" charset="0"/>
                  <a:ea typeface="Arial" panose="020B0604020202020204" pitchFamily="34" charset="0"/>
                </a:rPr>
                <a:t>h</a:t>
              </a:r>
              <a:r>
                <a:rPr lang="en-US" sz="2800" spc="-10">
                  <a:solidFill>
                    <a:srgbClr val="231F20"/>
                  </a:solidFill>
                  <a:effectLst/>
                  <a:latin typeface="Arial" panose="020B0604020202020204" pitchFamily="34" charset="0"/>
                  <a:ea typeface="Arial" panose="020B0604020202020204" pitchFamily="34" charset="0"/>
                </a:rPr>
                <a:t>a</a:t>
              </a:r>
              <a:r>
                <a:rPr lang="en-US" sz="2800">
                  <a:solidFill>
                    <a:srgbClr val="231F20"/>
                  </a:solidFill>
                  <a:effectLst/>
                  <a:latin typeface="Arial" panose="020B0604020202020204" pitchFamily="34" charset="0"/>
                  <a:ea typeface="Arial" panose="020B0604020202020204" pitchFamily="34" charset="0"/>
                </a:rPr>
                <a:t>y</a:t>
              </a:r>
              <a:r>
                <a:rPr lang="en-US" sz="2800" spc="-50">
                  <a:solidFill>
                    <a:srgbClr val="231F20"/>
                  </a:solidFill>
                  <a:effectLst/>
                  <a:latin typeface="Arial" panose="020B0604020202020204" pitchFamily="34" charset="0"/>
                  <a:ea typeface="Arial" panose="020B0604020202020204" pitchFamily="34" charset="0"/>
                </a:rPr>
                <a:t> </a:t>
              </a:r>
              <a:r>
                <a:rPr lang="en-US" sz="2800">
                  <a:solidFill>
                    <a:srgbClr val="FF0000"/>
                  </a:solidFill>
                  <a:effectLst/>
                  <a:latin typeface="Arial" panose="020B0604020202020204" pitchFamily="34" charset="0"/>
                  <a:ea typeface="Arial" panose="020B0604020202020204" pitchFamily="34" charset="0"/>
                </a:rPr>
                <a:t>kết</a:t>
              </a:r>
              <a:r>
                <a:rPr lang="en-US" sz="2800" spc="-130">
                  <a:solidFill>
                    <a:srgbClr val="FF0000"/>
                  </a:solidFill>
                  <a:effectLst/>
                  <a:latin typeface="Arial" panose="020B0604020202020204" pitchFamily="34" charset="0"/>
                  <a:ea typeface="Arial" panose="020B0604020202020204" pitchFamily="34" charset="0"/>
                </a:rPr>
                <a:t> </a:t>
              </a:r>
              <a:r>
                <a:rPr lang="en-US" sz="2800">
                  <a:solidFill>
                    <a:srgbClr val="FF0000"/>
                  </a:solidFill>
                  <a:effectLst/>
                  <a:latin typeface="Arial" panose="020B0604020202020204" pitchFamily="34" charset="0"/>
                  <a:ea typeface="Arial" panose="020B0604020202020204" pitchFamily="34" charset="0"/>
                </a:rPr>
                <a:t>quả, sản</a:t>
              </a:r>
              <a:r>
                <a:rPr lang="en-US" sz="2800" spc="-85">
                  <a:solidFill>
                    <a:srgbClr val="FF0000"/>
                  </a:solidFill>
                  <a:effectLst/>
                  <a:latin typeface="Arial" panose="020B0604020202020204" pitchFamily="34" charset="0"/>
                  <a:ea typeface="Arial" panose="020B0604020202020204" pitchFamily="34" charset="0"/>
                </a:rPr>
                <a:t> </a:t>
              </a:r>
              <a:r>
                <a:rPr lang="en-US" sz="2800">
                  <a:solidFill>
                    <a:srgbClr val="FF0000"/>
                  </a:solidFill>
                  <a:effectLst/>
                  <a:latin typeface="Arial" panose="020B0604020202020204" pitchFamily="34" charset="0"/>
                  <a:ea typeface="Arial" panose="020B0604020202020204" pitchFamily="34" charset="0"/>
                </a:rPr>
                <a:t>phẩm</a:t>
              </a:r>
              <a:r>
                <a:rPr lang="en-US" sz="2800" spc="165">
                  <a:solidFill>
                    <a:srgbClr val="FF0000"/>
                  </a:solidFill>
                  <a:effectLst/>
                  <a:latin typeface="Arial" panose="020B0604020202020204" pitchFamily="34" charset="0"/>
                  <a:ea typeface="Arial" panose="020B0604020202020204" pitchFamily="34" charset="0"/>
                </a:rPr>
                <a:t> </a:t>
              </a:r>
              <a:r>
                <a:rPr lang="en-US" sz="2800">
                  <a:solidFill>
                    <a:srgbClr val="FF0000"/>
                  </a:solidFill>
                  <a:effectLst/>
                  <a:latin typeface="Arial" panose="020B0604020202020204" pitchFamily="34" charset="0"/>
                  <a:ea typeface="Arial" panose="020B0604020202020204" pitchFamily="34" charset="0"/>
                </a:rPr>
                <a:t>cần</a:t>
              </a:r>
              <a:r>
                <a:rPr lang="en-US" sz="2800" spc="-10">
                  <a:solidFill>
                    <a:srgbClr val="FF0000"/>
                  </a:solidFill>
                  <a:effectLst/>
                  <a:latin typeface="Arial" panose="020B0604020202020204" pitchFamily="34" charset="0"/>
                  <a:ea typeface="Arial" panose="020B0604020202020204" pitchFamily="34" charset="0"/>
                </a:rPr>
                <a:t> </a:t>
              </a:r>
              <a:r>
                <a:rPr lang="en-US" sz="2800">
                  <a:solidFill>
                    <a:srgbClr val="FF0000"/>
                  </a:solidFill>
                  <a:effectLst/>
                  <a:latin typeface="Arial" panose="020B0604020202020204" pitchFamily="34" charset="0"/>
                  <a:ea typeface="Arial" panose="020B0604020202020204" pitchFamily="34" charset="0"/>
                </a:rPr>
                <a:t>tạo</a:t>
              </a:r>
              <a:r>
                <a:rPr lang="en-US" sz="2800" spc="-130">
                  <a:solidFill>
                    <a:srgbClr val="FF0000"/>
                  </a:solidFill>
                  <a:effectLst/>
                  <a:latin typeface="Arial" panose="020B0604020202020204" pitchFamily="34" charset="0"/>
                  <a:ea typeface="Arial" panose="020B0604020202020204" pitchFamily="34" charset="0"/>
                </a:rPr>
                <a:t> </a:t>
              </a:r>
              <a:r>
                <a:rPr lang="en-US" sz="2800" spc="-5">
                  <a:solidFill>
                    <a:srgbClr val="FF0000"/>
                  </a:solidFill>
                  <a:effectLst/>
                  <a:latin typeface="Arial" panose="020B0604020202020204" pitchFamily="34" charset="0"/>
                  <a:ea typeface="Arial" panose="020B0604020202020204" pitchFamily="34" charset="0"/>
                </a:rPr>
                <a:t>r</a:t>
              </a:r>
              <a:r>
                <a:rPr lang="en-US" sz="2800">
                  <a:solidFill>
                    <a:srgbClr val="FF0000"/>
                  </a:solidFill>
                  <a:effectLst/>
                  <a:latin typeface="Arial" panose="020B0604020202020204" pitchFamily="34" charset="0"/>
                  <a:ea typeface="Arial" panose="020B0604020202020204" pitchFamily="34" charset="0"/>
                </a:rPr>
                <a:t>a</a:t>
              </a:r>
              <a:r>
                <a:rPr lang="en-US" sz="2800" spc="-55">
                  <a:solidFill>
                    <a:srgbClr val="FF0000"/>
                  </a:solidFill>
                  <a:effectLst/>
                  <a:latin typeface="Arial" panose="020B0604020202020204" pitchFamily="34" charset="0"/>
                  <a:ea typeface="Arial" panose="020B0604020202020204" pitchFamily="34" charset="0"/>
                </a:rPr>
                <a:t> </a:t>
              </a:r>
              <a:r>
                <a:rPr lang="en-US" sz="2800">
                  <a:solidFill>
                    <a:srgbClr val="231F20"/>
                  </a:solidFill>
                  <a:effectLst/>
                  <a:latin typeface="Arial" panose="020B0604020202020204" pitchFamily="34" charset="0"/>
                  <a:ea typeface="Arial" panose="020B0604020202020204" pitchFamily="34" charset="0"/>
                </a:rPr>
                <a:t>là</a:t>
              </a:r>
              <a:r>
                <a:rPr lang="en-US" sz="2800" spc="-40">
                  <a:solidFill>
                    <a:srgbClr val="231F20"/>
                  </a:solidFill>
                  <a:effectLst/>
                  <a:latin typeface="Arial" panose="020B0604020202020204" pitchFamily="34" charset="0"/>
                  <a:ea typeface="Arial" panose="020B0604020202020204" pitchFamily="34" charset="0"/>
                </a:rPr>
                <a:t> </a:t>
              </a:r>
              <a:r>
                <a:rPr lang="en-US" sz="2800" spc="-5">
                  <a:solidFill>
                    <a:srgbClr val="231F20"/>
                  </a:solidFill>
                  <a:effectLst/>
                  <a:latin typeface="Arial" panose="020B0604020202020204" pitchFamily="34" charset="0"/>
                  <a:ea typeface="Arial" panose="020B0604020202020204" pitchFamily="34" charset="0"/>
                </a:rPr>
                <a:t>g</a:t>
              </a:r>
              <a:r>
                <a:rPr lang="en-US" sz="2800">
                  <a:solidFill>
                    <a:srgbClr val="231F20"/>
                  </a:solidFill>
                  <a:effectLst/>
                  <a:latin typeface="Arial" panose="020B0604020202020204" pitchFamily="34" charset="0"/>
                  <a:ea typeface="Arial" panose="020B0604020202020204" pitchFamily="34" charset="0"/>
                </a:rPr>
                <a:t>ì.</a:t>
              </a:r>
              <a:endParaRPr lang="vi-VN" sz="4800" b="1">
                <a:solidFill>
                  <a:srgbClr val="FF0000"/>
                </a:solidFill>
              </a:endParaRPr>
            </a:p>
          </p:txBody>
        </p:sp>
      </p:grpSp>
      <p:sp>
        <p:nvSpPr>
          <p:cNvPr id="9" name="Rectangle 8">
            <a:extLst>
              <a:ext uri="{FF2B5EF4-FFF2-40B4-BE49-F238E27FC236}">
                <a16:creationId xmlns:a16="http://schemas.microsoft.com/office/drawing/2014/main" xmlns="" id="{271E4DCB-3525-4648-B170-F030CDCE853D}"/>
              </a:ext>
            </a:extLst>
          </p:cNvPr>
          <p:cNvSpPr/>
          <p:nvPr/>
        </p:nvSpPr>
        <p:spPr>
          <a:xfrm>
            <a:off x="2308751" y="308900"/>
            <a:ext cx="9714612"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r"/>
            <a:r>
              <a:rPr lang="en-US" sz="2800" b="1">
                <a:ln/>
                <a:solidFill>
                  <a:srgbClr val="FF0000"/>
                </a:solidFill>
              </a:rPr>
              <a:t>1</a:t>
            </a:r>
            <a:r>
              <a:rPr lang="vi-VN" sz="2800" b="1" i="0">
                <a:ln/>
                <a:solidFill>
                  <a:srgbClr val="FF0000"/>
                </a:solidFill>
              </a:rPr>
              <a:t>. </a:t>
            </a:r>
            <a:r>
              <a:rPr lang="en-US" sz="2800" b="1" i="0">
                <a:ln/>
                <a:solidFill>
                  <a:srgbClr val="FF0000"/>
                </a:solidFill>
              </a:rPr>
              <a:t>Mô tả nhiệm vụ cần thực hiện</a:t>
            </a:r>
            <a:endParaRPr lang="vi-VN" sz="2800" b="1">
              <a:ln/>
              <a:solidFill>
                <a:srgbClr val="FF0000"/>
              </a:solidFill>
            </a:endParaRPr>
          </a:p>
        </p:txBody>
      </p:sp>
    </p:spTree>
    <p:extLst>
      <p:ext uri="{BB962C8B-B14F-4D97-AF65-F5344CB8AC3E}">
        <p14:creationId xmlns:p14="http://schemas.microsoft.com/office/powerpoint/2010/main" val="237970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F28A973B-54AC-4EA1-B3EB-6C6973CFBD56}"/>
              </a:ext>
            </a:extLst>
          </p:cNvPr>
          <p:cNvPicPr>
            <a:picLocks noChangeAspect="1"/>
          </p:cNvPicPr>
          <p:nvPr/>
        </p:nvPicPr>
        <p:blipFill>
          <a:blip r:embed="rId2"/>
          <a:stretch>
            <a:fillRect/>
          </a:stretch>
        </p:blipFill>
        <p:spPr>
          <a:xfrm>
            <a:off x="-88487" y="55998"/>
            <a:ext cx="3583486" cy="912354"/>
          </a:xfrm>
          <a:prstGeom prst="rect">
            <a:avLst/>
          </a:prstGeom>
        </p:spPr>
      </p:pic>
      <p:sp>
        <p:nvSpPr>
          <p:cNvPr id="6" name="Rectangle 5">
            <a:extLst>
              <a:ext uri="{FF2B5EF4-FFF2-40B4-BE49-F238E27FC236}">
                <a16:creationId xmlns:a16="http://schemas.microsoft.com/office/drawing/2014/main" xmlns="" id="{C143DE9A-BA88-4A2A-8E90-3B9E413BA816}"/>
              </a:ext>
            </a:extLst>
          </p:cNvPr>
          <p:cNvSpPr/>
          <p:nvPr/>
        </p:nvSpPr>
        <p:spPr>
          <a:xfrm>
            <a:off x="2308751" y="308900"/>
            <a:ext cx="9714612"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r"/>
            <a:r>
              <a:rPr lang="vi-VN" sz="2800" b="1">
                <a:ln/>
                <a:solidFill>
                  <a:srgbClr val="FF0000"/>
                </a:solidFill>
              </a:rPr>
              <a:t>2</a:t>
            </a:r>
            <a:r>
              <a:rPr lang="vi-VN" sz="2800" b="1" i="0">
                <a:ln/>
                <a:solidFill>
                  <a:srgbClr val="FF0000"/>
                </a:solidFill>
              </a:rPr>
              <a:t>. Công việc của em và sự trợ giúp của máy tính</a:t>
            </a:r>
            <a:endParaRPr lang="vi-VN" sz="2800" b="1">
              <a:ln/>
              <a:solidFill>
                <a:srgbClr val="FF0000"/>
              </a:solidFill>
            </a:endParaRPr>
          </a:p>
        </p:txBody>
      </p:sp>
      <p:pic>
        <p:nvPicPr>
          <p:cNvPr id="13" name="Picture 12">
            <a:extLst>
              <a:ext uri="{FF2B5EF4-FFF2-40B4-BE49-F238E27FC236}">
                <a16:creationId xmlns:a16="http://schemas.microsoft.com/office/drawing/2014/main" xmlns="" id="{EAEC9C79-C0EC-4886-B40F-FABCD23699E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5300265" y="2331758"/>
            <a:ext cx="6723098" cy="4453999"/>
          </a:xfrm>
          <a:prstGeom prst="rect">
            <a:avLst/>
          </a:prstGeom>
          <a:ln>
            <a:noFill/>
          </a:ln>
          <a:effectLst>
            <a:outerShdw blurRad="190500" algn="tl" rotWithShape="0">
              <a:srgbClr val="000000">
                <a:alpha val="70000"/>
              </a:srgbClr>
            </a:outerShdw>
          </a:effectLst>
        </p:spPr>
      </p:pic>
      <p:sp>
        <p:nvSpPr>
          <p:cNvPr id="20" name="TextBox 19">
            <a:extLst>
              <a:ext uri="{FF2B5EF4-FFF2-40B4-BE49-F238E27FC236}">
                <a16:creationId xmlns:a16="http://schemas.microsoft.com/office/drawing/2014/main" xmlns="" id="{B51AAAC8-FCB5-495A-9BD2-F022757DE8E7}"/>
              </a:ext>
            </a:extLst>
          </p:cNvPr>
          <p:cNvSpPr txBox="1"/>
          <p:nvPr/>
        </p:nvSpPr>
        <p:spPr>
          <a:xfrm>
            <a:off x="5458665" y="4817769"/>
            <a:ext cx="2908036" cy="1252843"/>
          </a:xfrm>
          <a:prstGeom prst="rect">
            <a:avLst/>
          </a:prstGeom>
          <a:noFill/>
        </p:spPr>
        <p:txBody>
          <a:bodyPr wrap="square">
            <a:spAutoFit/>
          </a:bodyPr>
          <a:lstStyle/>
          <a:p>
            <a:pPr marR="355600" algn="ctr">
              <a:lnSpc>
                <a:spcPct val="115000"/>
              </a:lnSpc>
              <a:spcAft>
                <a:spcPts val="600"/>
              </a:spcAft>
            </a:pPr>
            <a:r>
              <a:rPr lang="en-US" sz="1800" b="1" spc="5">
                <a:effectLst/>
                <a:latin typeface="Arial" panose="020B0604020202020204" pitchFamily="34" charset="0"/>
                <a:ea typeface="Arial" panose="020B0604020202020204" pitchFamily="34" charset="0"/>
                <a:cs typeface="Arial" panose="020B0604020202020204" pitchFamily="34" charset="0"/>
              </a:rPr>
              <a:t>N</a:t>
            </a:r>
            <a:r>
              <a:rPr lang="en-US" sz="1800" b="1">
                <a:effectLst/>
                <a:latin typeface="Arial" panose="020B0604020202020204" pitchFamily="34" charset="0"/>
                <a:ea typeface="Arial" panose="020B0604020202020204" pitchFamily="34" charset="0"/>
                <a:cs typeface="Arial" panose="020B0604020202020204" pitchFamily="34" charset="0"/>
              </a:rPr>
              <a:t>hiệm</a:t>
            </a:r>
            <a:r>
              <a:rPr lang="en-US" sz="1800" b="1" spc="-45">
                <a:effectLst/>
                <a:latin typeface="Arial" panose="020B0604020202020204" pitchFamily="34" charset="0"/>
                <a:ea typeface="Arial" panose="020B0604020202020204" pitchFamily="34" charset="0"/>
                <a:cs typeface="Arial" panose="020B0604020202020204" pitchFamily="34" charset="0"/>
              </a:rPr>
              <a:t> </a:t>
            </a:r>
            <a:r>
              <a:rPr lang="en-US" sz="1800" b="1">
                <a:effectLst/>
                <a:latin typeface="Arial" panose="020B0604020202020204" pitchFamily="34" charset="0"/>
                <a:ea typeface="Arial" panose="020B0604020202020204" pitchFamily="34" charset="0"/>
                <a:cs typeface="Arial" panose="020B0604020202020204" pitchFamily="34" charset="0"/>
              </a:rPr>
              <a:t>vụ</a:t>
            </a:r>
            <a:r>
              <a:rPr lang="en-US" sz="1800" b="1" spc="-75">
                <a:effectLst/>
                <a:latin typeface="Arial" panose="020B0604020202020204" pitchFamily="34" charset="0"/>
                <a:ea typeface="Arial" panose="020B0604020202020204" pitchFamily="34" charset="0"/>
                <a:cs typeface="Arial" panose="020B0604020202020204" pitchFamily="34" charset="0"/>
              </a:rPr>
              <a:t> </a:t>
            </a:r>
            <a:r>
              <a:rPr lang="en-US" sz="1800" b="1">
                <a:effectLst/>
                <a:latin typeface="Arial" panose="020B0604020202020204" pitchFamily="34" charset="0"/>
                <a:ea typeface="Arial" panose="020B0604020202020204" pitchFamily="34" charset="0"/>
                <a:cs typeface="Arial" panose="020B0604020202020204" pitchFamily="34" charset="0"/>
              </a:rPr>
              <a:t>1</a:t>
            </a:r>
            <a:endParaRPr lang="vi-VN" sz="1600">
              <a:effectLst/>
              <a:latin typeface="Arial" panose="020B0604020202020204" pitchFamily="34" charset="0"/>
              <a:ea typeface="Arial" panose="020B0604020202020204" pitchFamily="34" charset="0"/>
              <a:cs typeface="Times New Roman" panose="02020603050405020304" pitchFamily="18" charset="0"/>
            </a:endParaRPr>
          </a:p>
          <a:p>
            <a:pPr algn="ctr">
              <a:lnSpc>
                <a:spcPct val="115000"/>
              </a:lnSpc>
              <a:spcAft>
                <a:spcPts val="600"/>
              </a:spcAft>
            </a:pPr>
            <a:r>
              <a:rPr lang="en-US" sz="2000">
                <a:solidFill>
                  <a:srgbClr val="0000FF"/>
                </a:solidFill>
                <a:effectLst/>
                <a:latin typeface="Arial" panose="020B0604020202020204" pitchFamily="34" charset="0"/>
                <a:ea typeface="Arial" panose="020B0604020202020204" pitchFamily="34" charset="0"/>
                <a:cs typeface="Arial" panose="020B0604020202020204" pitchFamily="34" charset="0"/>
              </a:rPr>
              <a:t>Chuẩn</a:t>
            </a:r>
            <a:r>
              <a:rPr lang="en-US" sz="2000" spc="-55">
                <a:solidFill>
                  <a:srgbClr val="0000FF"/>
                </a:solidFill>
                <a:effectLst/>
                <a:latin typeface="Arial" panose="020B0604020202020204" pitchFamily="34" charset="0"/>
                <a:ea typeface="Arial" panose="020B0604020202020204" pitchFamily="34" charset="0"/>
                <a:cs typeface="Arial" panose="020B0604020202020204" pitchFamily="34" charset="0"/>
              </a:rPr>
              <a:t> </a:t>
            </a:r>
            <a:r>
              <a:rPr lang="en-US" sz="2000">
                <a:solidFill>
                  <a:srgbClr val="0000FF"/>
                </a:solidFill>
                <a:effectLst/>
                <a:latin typeface="Arial" panose="020B0604020202020204" pitchFamily="34" charset="0"/>
                <a:ea typeface="Arial" panose="020B0604020202020204" pitchFamily="34" charset="0"/>
                <a:cs typeface="Arial" panose="020B0604020202020204" pitchFamily="34" charset="0"/>
              </a:rPr>
              <a:t>bị</a:t>
            </a:r>
            <a:r>
              <a:rPr lang="en-US" sz="2000" spc="-50">
                <a:solidFill>
                  <a:srgbClr val="0000FF"/>
                </a:solidFill>
                <a:effectLst/>
                <a:latin typeface="Arial" panose="020B0604020202020204" pitchFamily="34" charset="0"/>
                <a:ea typeface="Arial" panose="020B0604020202020204" pitchFamily="34" charset="0"/>
                <a:cs typeface="Arial" panose="020B0604020202020204" pitchFamily="34" charset="0"/>
              </a:rPr>
              <a:t> </a:t>
            </a:r>
            <a:r>
              <a:rPr lang="en-US" sz="2000">
                <a:solidFill>
                  <a:srgbClr val="0000FF"/>
                </a:solidFill>
                <a:effectLst/>
                <a:latin typeface="Arial" panose="020B0604020202020204" pitchFamily="34" charset="0"/>
                <a:ea typeface="Arial" panose="020B0604020202020204" pitchFamily="34" charset="0"/>
                <a:cs typeface="Arial" panose="020B0604020202020204" pitchFamily="34" charset="0"/>
              </a:rPr>
              <a:t>bài</a:t>
            </a:r>
            <a:r>
              <a:rPr lang="en-US" sz="2000" spc="-65">
                <a:solidFill>
                  <a:srgbClr val="0000FF"/>
                </a:solidFill>
                <a:effectLst/>
                <a:latin typeface="Arial" panose="020B0604020202020204" pitchFamily="34" charset="0"/>
                <a:ea typeface="Arial" panose="020B0604020202020204" pitchFamily="34" charset="0"/>
                <a:cs typeface="Arial" panose="020B0604020202020204" pitchFamily="34" charset="0"/>
              </a:rPr>
              <a:t> </a:t>
            </a:r>
            <a:r>
              <a:rPr lang="en-US" sz="2000">
                <a:solidFill>
                  <a:srgbClr val="0000FF"/>
                </a:solidFill>
                <a:effectLst/>
                <a:latin typeface="Arial" panose="020B0604020202020204" pitchFamily="34" charset="0"/>
                <a:ea typeface="Arial" panose="020B0604020202020204" pitchFamily="34" charset="0"/>
                <a:cs typeface="Arial" panose="020B0604020202020204" pitchFamily="34" charset="0"/>
              </a:rPr>
              <a:t>t</a:t>
            </a:r>
            <a:r>
              <a:rPr lang="en-US" sz="2000" spc="5">
                <a:solidFill>
                  <a:srgbClr val="0000FF"/>
                </a:solidFill>
                <a:effectLst/>
                <a:latin typeface="Arial" panose="020B0604020202020204" pitchFamily="34" charset="0"/>
                <a:ea typeface="Arial" panose="020B0604020202020204" pitchFamily="34" charset="0"/>
                <a:cs typeface="Arial" panose="020B0604020202020204" pitchFamily="34" charset="0"/>
              </a:rPr>
              <a:t>r</a:t>
            </a:r>
            <a:r>
              <a:rPr lang="en-US" sz="2000">
                <a:solidFill>
                  <a:srgbClr val="0000FF"/>
                </a:solidFill>
                <a:effectLst/>
                <a:latin typeface="Arial" panose="020B0604020202020204" pitchFamily="34" charset="0"/>
                <a:ea typeface="Arial" panose="020B0604020202020204" pitchFamily="34" charset="0"/>
                <a:cs typeface="Arial" panose="020B0604020202020204" pitchFamily="34" charset="0"/>
              </a:rPr>
              <a:t>ình</a:t>
            </a:r>
            <a:r>
              <a:rPr lang="en-US" sz="2000" spc="-95">
                <a:solidFill>
                  <a:srgbClr val="0000FF"/>
                </a:solidFill>
                <a:effectLst/>
                <a:latin typeface="Arial" panose="020B0604020202020204" pitchFamily="34" charset="0"/>
                <a:ea typeface="Arial" panose="020B0604020202020204" pitchFamily="34" charset="0"/>
                <a:cs typeface="Arial" panose="020B0604020202020204" pitchFamily="34" charset="0"/>
              </a:rPr>
              <a:t> </a:t>
            </a:r>
            <a:r>
              <a:rPr lang="en-US" sz="2000">
                <a:solidFill>
                  <a:srgbClr val="0000FF"/>
                </a:solidFill>
                <a:effectLst/>
                <a:latin typeface="Arial" panose="020B0604020202020204" pitchFamily="34" charset="0"/>
                <a:ea typeface="Arial" panose="020B0604020202020204" pitchFamily="34" charset="0"/>
                <a:cs typeface="Arial" panose="020B0604020202020204" pitchFamily="34" charset="0"/>
              </a:rPr>
              <a:t>chiếu</a:t>
            </a:r>
            <a:endParaRPr lang="vi-VN" sz="2000">
              <a:solidFill>
                <a:srgbClr val="0000FF"/>
              </a:solidFill>
              <a:effectLst/>
              <a:latin typeface="Arial" panose="020B0604020202020204" pitchFamily="34" charset="0"/>
              <a:ea typeface="Arial" panose="020B0604020202020204" pitchFamily="34" charset="0"/>
              <a:cs typeface="Times New Roman" panose="02020603050405020304" pitchFamily="18" charset="0"/>
            </a:endParaRPr>
          </a:p>
          <a:p>
            <a:pPr>
              <a:lnSpc>
                <a:spcPts val="500"/>
              </a:lnSpc>
              <a:spcAft>
                <a:spcPts val="600"/>
              </a:spcAft>
            </a:pPr>
            <a:r>
              <a:rPr lang="en-US" sz="2000">
                <a:effectLst/>
                <a:latin typeface="Arial" panose="020B0604020202020204" pitchFamily="34" charset="0"/>
                <a:ea typeface="Arial" panose="020B0604020202020204" pitchFamily="34" charset="0"/>
                <a:cs typeface="Times New Roman" panose="02020603050405020304" pitchFamily="18" charset="0"/>
              </a:rPr>
              <a:t> </a:t>
            </a:r>
            <a:endParaRPr lang="vi-VN" sz="2000">
              <a:effectLst/>
              <a:latin typeface="Arial" panose="020B0604020202020204" pitchFamily="34" charset="0"/>
              <a:ea typeface="Arial" panose="020B0604020202020204" pitchFamily="34" charset="0"/>
              <a:cs typeface="Times New Roman" panose="02020603050405020304" pitchFamily="18" charset="0"/>
            </a:endParaRPr>
          </a:p>
          <a:p>
            <a:pPr marR="56515" algn="ctr">
              <a:lnSpc>
                <a:spcPts val="1375"/>
              </a:lnSpc>
              <a:spcAft>
                <a:spcPts val="600"/>
              </a:spcAft>
            </a:pPr>
            <a:r>
              <a:rPr lang="en-US" sz="2000">
                <a:solidFill>
                  <a:srgbClr val="231F20"/>
                </a:solidFill>
                <a:effectLst/>
                <a:latin typeface="Arial" panose="020B0604020202020204" pitchFamily="34" charset="0"/>
                <a:ea typeface="Arial" panose="020B0604020202020204" pitchFamily="34" charset="0"/>
                <a:cs typeface="Arial" panose="020B0604020202020204" pitchFamily="34" charset="0"/>
              </a:rPr>
              <a:t>(bạn</a:t>
            </a:r>
            <a:r>
              <a:rPr lang="en-US" sz="2000" spc="-11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2000" spc="-50">
                <a:solidFill>
                  <a:srgbClr val="0000FF"/>
                </a:solidFill>
                <a:effectLst/>
                <a:latin typeface="Arial" panose="020B0604020202020204" pitchFamily="34" charset="0"/>
                <a:ea typeface="Arial" panose="020B0604020202020204" pitchFamily="34" charset="0"/>
                <a:cs typeface="Arial" panose="020B0604020202020204" pitchFamily="34" charset="0"/>
              </a:rPr>
              <a:t>T</a:t>
            </a:r>
            <a:r>
              <a:rPr lang="en-US" sz="2000">
                <a:solidFill>
                  <a:srgbClr val="0000FF"/>
                </a:solidFill>
                <a:effectLst/>
                <a:latin typeface="Arial" panose="020B0604020202020204" pitchFamily="34" charset="0"/>
                <a:ea typeface="Arial" panose="020B0604020202020204" pitchFamily="34" charset="0"/>
                <a:cs typeface="Arial" panose="020B0604020202020204" pitchFamily="34" charset="0"/>
              </a:rPr>
              <a:t>rung</a:t>
            </a:r>
            <a:r>
              <a:rPr lang="en-US" sz="2000" spc="-4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2000">
                <a:solidFill>
                  <a:srgbClr val="231F20"/>
                </a:solidFill>
                <a:effectLst/>
                <a:latin typeface="Arial" panose="020B0604020202020204" pitchFamily="34" charset="0"/>
                <a:ea typeface="Arial" panose="020B0604020202020204" pitchFamily="34" charset="0"/>
                <a:cs typeface="Arial" panose="020B0604020202020204" pitchFamily="34" charset="0"/>
              </a:rPr>
              <a:t>thực</a:t>
            </a:r>
            <a:r>
              <a:rPr lang="en-US" sz="2000" spc="-6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2000">
                <a:solidFill>
                  <a:srgbClr val="231F20"/>
                </a:solidFill>
                <a:effectLst/>
                <a:latin typeface="Arial" panose="020B0604020202020204" pitchFamily="34" charset="0"/>
                <a:ea typeface="Arial" panose="020B0604020202020204" pitchFamily="34" charset="0"/>
                <a:cs typeface="Arial" panose="020B0604020202020204" pitchFamily="34" charset="0"/>
              </a:rPr>
              <a:t>hiện)</a:t>
            </a:r>
            <a:endParaRPr lang="vi-VN" sz="2000">
              <a:effectLst/>
              <a:latin typeface="Arial" panose="020B0604020202020204" pitchFamily="34" charset="0"/>
              <a:ea typeface="Arial" panose="020B060402020202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xmlns="" id="{C15F3AC6-A5D8-441B-9456-C3E9D5218F6D}"/>
              </a:ext>
            </a:extLst>
          </p:cNvPr>
          <p:cNvSpPr txBox="1"/>
          <p:nvPr/>
        </p:nvSpPr>
        <p:spPr>
          <a:xfrm>
            <a:off x="8979787" y="4817769"/>
            <a:ext cx="3043576" cy="1288238"/>
          </a:xfrm>
          <a:prstGeom prst="rect">
            <a:avLst/>
          </a:prstGeom>
          <a:noFill/>
        </p:spPr>
        <p:txBody>
          <a:bodyPr wrap="square">
            <a:spAutoFit/>
          </a:bodyPr>
          <a:lstStyle/>
          <a:p>
            <a:pPr marR="355600" algn="ctr">
              <a:lnSpc>
                <a:spcPct val="115000"/>
              </a:lnSpc>
              <a:spcAft>
                <a:spcPts val="600"/>
              </a:spcAft>
            </a:pPr>
            <a:r>
              <a:rPr lang="en-US" sz="2000" b="1" spc="5">
                <a:effectLst/>
                <a:latin typeface="Arial" panose="020B0604020202020204" pitchFamily="34" charset="0"/>
                <a:ea typeface="Arial" panose="020B0604020202020204" pitchFamily="34" charset="0"/>
                <a:cs typeface="Arial" panose="020B0604020202020204" pitchFamily="34" charset="0"/>
              </a:rPr>
              <a:t>N</a:t>
            </a:r>
            <a:r>
              <a:rPr lang="en-US" sz="2000" b="1">
                <a:effectLst/>
                <a:latin typeface="Arial" panose="020B0604020202020204" pitchFamily="34" charset="0"/>
                <a:ea typeface="Arial" panose="020B0604020202020204" pitchFamily="34" charset="0"/>
                <a:cs typeface="Arial" panose="020B0604020202020204" pitchFamily="34" charset="0"/>
              </a:rPr>
              <a:t>hiệm</a:t>
            </a:r>
            <a:r>
              <a:rPr lang="en-US" sz="2000" b="1" spc="-45">
                <a:effectLst/>
                <a:latin typeface="Arial" panose="020B0604020202020204" pitchFamily="34" charset="0"/>
                <a:ea typeface="Arial" panose="020B0604020202020204" pitchFamily="34" charset="0"/>
                <a:cs typeface="Arial" panose="020B0604020202020204" pitchFamily="34" charset="0"/>
              </a:rPr>
              <a:t> </a:t>
            </a:r>
            <a:r>
              <a:rPr lang="en-US" sz="2000" b="1">
                <a:effectLst/>
                <a:latin typeface="Arial" panose="020B0604020202020204" pitchFamily="34" charset="0"/>
                <a:ea typeface="Arial" panose="020B0604020202020204" pitchFamily="34" charset="0"/>
                <a:cs typeface="Arial" panose="020B0604020202020204" pitchFamily="34" charset="0"/>
              </a:rPr>
              <a:t>vụ</a:t>
            </a:r>
            <a:r>
              <a:rPr lang="en-US" sz="2000" b="1" spc="-75">
                <a:effectLst/>
                <a:latin typeface="Arial" panose="020B0604020202020204" pitchFamily="34" charset="0"/>
                <a:ea typeface="Arial" panose="020B0604020202020204" pitchFamily="34" charset="0"/>
                <a:cs typeface="Arial" panose="020B0604020202020204" pitchFamily="34" charset="0"/>
              </a:rPr>
              <a:t> </a:t>
            </a:r>
            <a:r>
              <a:rPr lang="en-US" sz="2000" b="1" spc="-75">
                <a:latin typeface="Arial" panose="020B0604020202020204" pitchFamily="34" charset="0"/>
                <a:ea typeface="Arial" panose="020B0604020202020204" pitchFamily="34" charset="0"/>
                <a:cs typeface="Arial" panose="020B0604020202020204" pitchFamily="34" charset="0"/>
              </a:rPr>
              <a:t>2</a:t>
            </a:r>
            <a:endParaRPr lang="vi-VN" sz="2000">
              <a:effectLst/>
              <a:latin typeface="Arial" panose="020B0604020202020204" pitchFamily="34" charset="0"/>
              <a:ea typeface="Arial" panose="020B0604020202020204" pitchFamily="34" charset="0"/>
              <a:cs typeface="Times New Roman" panose="02020603050405020304" pitchFamily="18" charset="0"/>
            </a:endParaRPr>
          </a:p>
          <a:p>
            <a:pPr algn="ctr">
              <a:lnSpc>
                <a:spcPct val="115000"/>
              </a:lnSpc>
              <a:spcAft>
                <a:spcPts val="600"/>
              </a:spcAft>
            </a:pPr>
            <a:r>
              <a:rPr lang="en-US" sz="2000" spc="-50">
                <a:solidFill>
                  <a:srgbClr val="0000FF"/>
                </a:solidFill>
                <a:effectLst/>
                <a:latin typeface="Arial" panose="020B0604020202020204" pitchFamily="34" charset="0"/>
                <a:ea typeface="Arial" panose="020B0604020202020204" pitchFamily="34" charset="0"/>
                <a:cs typeface="Arial" panose="020B0604020202020204" pitchFamily="34" charset="0"/>
              </a:rPr>
              <a:t>T</a:t>
            </a:r>
            <a:r>
              <a:rPr lang="en-US" sz="2000" spc="5">
                <a:solidFill>
                  <a:srgbClr val="0000FF"/>
                </a:solidFill>
                <a:effectLst/>
                <a:latin typeface="Arial" panose="020B0604020202020204" pitchFamily="34" charset="0"/>
                <a:ea typeface="Arial" panose="020B0604020202020204" pitchFamily="34" charset="0"/>
                <a:cs typeface="Arial" panose="020B0604020202020204" pitchFamily="34" charset="0"/>
              </a:rPr>
              <a:t>r</a:t>
            </a:r>
            <a:r>
              <a:rPr lang="en-US" sz="2000">
                <a:solidFill>
                  <a:srgbClr val="0000FF"/>
                </a:solidFill>
                <a:effectLst/>
                <a:latin typeface="Arial" panose="020B0604020202020204" pitchFamily="34" charset="0"/>
                <a:ea typeface="Arial" panose="020B0604020202020204" pitchFamily="34" charset="0"/>
                <a:cs typeface="Arial" panose="020B0604020202020204" pitchFamily="34" charset="0"/>
              </a:rPr>
              <a:t>ình</a:t>
            </a:r>
            <a:r>
              <a:rPr lang="en-US" sz="2000" spc="-15">
                <a:solidFill>
                  <a:srgbClr val="0000FF"/>
                </a:solidFill>
                <a:effectLst/>
                <a:latin typeface="Arial" panose="020B0604020202020204" pitchFamily="34" charset="0"/>
                <a:ea typeface="Arial" panose="020B0604020202020204" pitchFamily="34" charset="0"/>
                <a:cs typeface="Arial" panose="020B0604020202020204" pitchFamily="34" charset="0"/>
              </a:rPr>
              <a:t> </a:t>
            </a:r>
            <a:r>
              <a:rPr lang="en-US" sz="2000">
                <a:solidFill>
                  <a:srgbClr val="0000FF"/>
                </a:solidFill>
                <a:effectLst/>
                <a:latin typeface="Arial" panose="020B0604020202020204" pitchFamily="34" charset="0"/>
                <a:ea typeface="Arial" panose="020B0604020202020204" pitchFamily="34" charset="0"/>
                <a:cs typeface="Arial" panose="020B0604020202020204" pitchFamily="34" charset="0"/>
              </a:rPr>
              <a:t>b</a:t>
            </a:r>
            <a:r>
              <a:rPr lang="en-US" sz="2000" spc="-10">
                <a:solidFill>
                  <a:srgbClr val="0000FF"/>
                </a:solidFill>
                <a:effectLst/>
                <a:latin typeface="Arial" panose="020B0604020202020204" pitchFamily="34" charset="0"/>
                <a:ea typeface="Arial" panose="020B0604020202020204" pitchFamily="34" charset="0"/>
                <a:cs typeface="Arial" panose="020B0604020202020204" pitchFamily="34" charset="0"/>
              </a:rPr>
              <a:t>à</a:t>
            </a:r>
            <a:r>
              <a:rPr lang="en-US" sz="2000">
                <a:solidFill>
                  <a:srgbClr val="0000FF"/>
                </a:solidFill>
                <a:effectLst/>
                <a:latin typeface="Arial" panose="020B0604020202020204" pitchFamily="34" charset="0"/>
                <a:ea typeface="Arial" panose="020B0604020202020204" pitchFamily="34" charset="0"/>
                <a:cs typeface="Arial" panose="020B0604020202020204" pitchFamily="34" charset="0"/>
              </a:rPr>
              <a:t>y</a:t>
            </a:r>
            <a:r>
              <a:rPr lang="en-US" sz="2000" spc="5">
                <a:solidFill>
                  <a:srgbClr val="0000FF"/>
                </a:solidFill>
                <a:effectLst/>
                <a:latin typeface="Arial" panose="020B0604020202020204" pitchFamily="34" charset="0"/>
                <a:ea typeface="Arial" panose="020B0604020202020204" pitchFamily="34" charset="0"/>
                <a:cs typeface="Arial" panose="020B0604020202020204" pitchFamily="34" charset="0"/>
              </a:rPr>
              <a:t> </a:t>
            </a:r>
            <a:r>
              <a:rPr lang="en-US" sz="2000">
                <a:solidFill>
                  <a:srgbClr val="0000FF"/>
                </a:solidFill>
                <a:effectLst/>
                <a:latin typeface="Arial" panose="020B0604020202020204" pitchFamily="34" charset="0"/>
                <a:ea typeface="Arial" panose="020B0604020202020204" pitchFamily="34" charset="0"/>
                <a:cs typeface="Arial" panose="020B0604020202020204" pitchFamily="34" charset="0"/>
              </a:rPr>
              <a:t>trước</a:t>
            </a:r>
            <a:r>
              <a:rPr lang="en-US" sz="2000" spc="-80">
                <a:solidFill>
                  <a:srgbClr val="0000FF"/>
                </a:solidFill>
                <a:effectLst/>
                <a:latin typeface="Arial" panose="020B0604020202020204" pitchFamily="34" charset="0"/>
                <a:ea typeface="Arial" panose="020B0604020202020204" pitchFamily="34" charset="0"/>
                <a:cs typeface="Arial" panose="020B0604020202020204" pitchFamily="34" charset="0"/>
              </a:rPr>
              <a:t> </a:t>
            </a:r>
            <a:r>
              <a:rPr lang="en-US" sz="2000">
                <a:solidFill>
                  <a:srgbClr val="0000FF"/>
                </a:solidFill>
                <a:effectLst/>
                <a:latin typeface="Arial" panose="020B0604020202020204" pitchFamily="34" charset="0"/>
                <a:ea typeface="Arial" panose="020B0604020202020204" pitchFamily="34" charset="0"/>
                <a:cs typeface="Arial" panose="020B0604020202020204" pitchFamily="34" charset="0"/>
              </a:rPr>
              <a:t>lớp</a:t>
            </a:r>
            <a:endParaRPr lang="vi-VN" sz="2000">
              <a:solidFill>
                <a:srgbClr val="0000FF"/>
              </a:solidFill>
              <a:effectLst/>
              <a:latin typeface="Arial" panose="020B0604020202020204" pitchFamily="34" charset="0"/>
              <a:ea typeface="Arial" panose="020B0604020202020204" pitchFamily="34" charset="0"/>
              <a:cs typeface="Times New Roman" panose="02020603050405020304" pitchFamily="18" charset="0"/>
            </a:endParaRPr>
          </a:p>
          <a:p>
            <a:pPr>
              <a:lnSpc>
                <a:spcPts val="500"/>
              </a:lnSpc>
              <a:spcAft>
                <a:spcPts val="600"/>
              </a:spcAft>
            </a:pPr>
            <a:r>
              <a:rPr lang="en-US" sz="2000">
                <a:effectLst/>
                <a:latin typeface="Arial" panose="020B0604020202020204" pitchFamily="34" charset="0"/>
                <a:ea typeface="Arial" panose="020B0604020202020204" pitchFamily="34" charset="0"/>
                <a:cs typeface="Times New Roman" panose="02020603050405020304" pitchFamily="18" charset="0"/>
              </a:rPr>
              <a:t> </a:t>
            </a:r>
            <a:endParaRPr lang="vi-VN" sz="2000">
              <a:effectLst/>
              <a:latin typeface="Arial" panose="020B0604020202020204" pitchFamily="34" charset="0"/>
              <a:ea typeface="Arial" panose="020B0604020202020204" pitchFamily="34" charset="0"/>
              <a:cs typeface="Times New Roman" panose="02020603050405020304" pitchFamily="18" charset="0"/>
            </a:endParaRPr>
          </a:p>
          <a:p>
            <a:pPr marR="56515" algn="ctr">
              <a:lnSpc>
                <a:spcPts val="1375"/>
              </a:lnSpc>
              <a:spcAft>
                <a:spcPts val="600"/>
              </a:spcAft>
            </a:pPr>
            <a:r>
              <a:rPr lang="en-US" sz="2000">
                <a:solidFill>
                  <a:srgbClr val="231F20"/>
                </a:solidFill>
                <a:effectLst/>
                <a:latin typeface="Arial" panose="020B0604020202020204" pitchFamily="34" charset="0"/>
                <a:ea typeface="Arial" panose="020B0604020202020204" pitchFamily="34" charset="0"/>
                <a:cs typeface="Arial" panose="020B0604020202020204" pitchFamily="34" charset="0"/>
              </a:rPr>
              <a:t>(bạn</a:t>
            </a:r>
            <a:r>
              <a:rPr lang="en-US" sz="2000" spc="-11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2000" spc="-50">
                <a:solidFill>
                  <a:srgbClr val="0000FF"/>
                </a:solidFill>
                <a:latin typeface="Arial" panose="020B0604020202020204" pitchFamily="34" charset="0"/>
                <a:ea typeface="Arial" panose="020B0604020202020204" pitchFamily="34" charset="0"/>
                <a:cs typeface="Arial" panose="020B0604020202020204" pitchFamily="34" charset="0"/>
              </a:rPr>
              <a:t>Mai</a:t>
            </a:r>
            <a:r>
              <a:rPr lang="en-US" sz="2000" spc="-4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2000">
                <a:solidFill>
                  <a:srgbClr val="231F20"/>
                </a:solidFill>
                <a:effectLst/>
                <a:latin typeface="Arial" panose="020B0604020202020204" pitchFamily="34" charset="0"/>
                <a:ea typeface="Arial" panose="020B0604020202020204" pitchFamily="34" charset="0"/>
                <a:cs typeface="Arial" panose="020B0604020202020204" pitchFamily="34" charset="0"/>
              </a:rPr>
              <a:t>thực</a:t>
            </a:r>
            <a:r>
              <a:rPr lang="en-US" sz="2000" spc="-6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2000">
                <a:solidFill>
                  <a:srgbClr val="231F20"/>
                </a:solidFill>
                <a:effectLst/>
                <a:latin typeface="Arial" panose="020B0604020202020204" pitchFamily="34" charset="0"/>
                <a:ea typeface="Arial" panose="020B0604020202020204" pitchFamily="34" charset="0"/>
                <a:cs typeface="Arial" panose="020B0604020202020204" pitchFamily="34" charset="0"/>
              </a:rPr>
              <a:t>hiện)</a:t>
            </a:r>
            <a:endParaRPr lang="vi-VN" sz="2000">
              <a:effectLst/>
              <a:latin typeface="Arial" panose="020B0604020202020204" pitchFamily="34" charset="0"/>
              <a:ea typeface="Arial" panose="020B0604020202020204" pitchFamily="34" charset="0"/>
              <a:cs typeface="Times New Roman" panose="02020603050405020304" pitchFamily="18" charset="0"/>
            </a:endParaRPr>
          </a:p>
        </p:txBody>
      </p:sp>
      <p:grpSp>
        <p:nvGrpSpPr>
          <p:cNvPr id="3" name="Group 2">
            <a:extLst>
              <a:ext uri="{FF2B5EF4-FFF2-40B4-BE49-F238E27FC236}">
                <a16:creationId xmlns:a16="http://schemas.microsoft.com/office/drawing/2014/main" xmlns="" id="{8C3C3673-4F70-4A64-A9CA-31C638B59FD0}"/>
              </a:ext>
            </a:extLst>
          </p:cNvPr>
          <p:cNvGrpSpPr/>
          <p:nvPr/>
        </p:nvGrpSpPr>
        <p:grpSpPr>
          <a:xfrm>
            <a:off x="620601" y="1001515"/>
            <a:ext cx="11265260" cy="1282586"/>
            <a:chOff x="620601" y="1001515"/>
            <a:chExt cx="11265260" cy="1282586"/>
          </a:xfrm>
        </p:grpSpPr>
        <p:pic>
          <p:nvPicPr>
            <p:cNvPr id="14" name="Picture 13">
              <a:extLst>
                <a:ext uri="{FF2B5EF4-FFF2-40B4-BE49-F238E27FC236}">
                  <a16:creationId xmlns:a16="http://schemas.microsoft.com/office/drawing/2014/main" xmlns="" id="{7239C923-D488-43EB-BDB9-3E7B0E9998D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620601" y="1176417"/>
              <a:ext cx="1386599" cy="879952"/>
            </a:xfrm>
            <a:prstGeom prst="rect">
              <a:avLst/>
            </a:prstGeom>
            <a:ln>
              <a:noFill/>
            </a:ln>
            <a:effectLst>
              <a:outerShdw blurRad="190500" algn="tl" rotWithShape="0">
                <a:srgbClr val="000000">
                  <a:alpha val="70000"/>
                </a:srgbClr>
              </a:outerShdw>
            </a:effectLst>
          </p:spPr>
        </p:pic>
        <p:sp>
          <p:nvSpPr>
            <p:cNvPr id="60" name="Content Placeholder 2">
              <a:extLst>
                <a:ext uri="{FF2B5EF4-FFF2-40B4-BE49-F238E27FC236}">
                  <a16:creationId xmlns:a16="http://schemas.microsoft.com/office/drawing/2014/main" xmlns="" id="{FED932FF-BF18-43ED-9553-67B5B8D4A9D1}"/>
                </a:ext>
              </a:extLst>
            </p:cNvPr>
            <p:cNvSpPr txBox="1">
              <a:spLocks/>
            </p:cNvSpPr>
            <p:nvPr/>
          </p:nvSpPr>
          <p:spPr>
            <a:xfrm>
              <a:off x="1749261" y="1001515"/>
              <a:ext cx="10136600" cy="12825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Font typeface="Arial" panose="020B0604020202020204" pitchFamily="34" charset="0"/>
                <a:buNone/>
              </a:pPr>
              <a:r>
                <a:rPr lang="en-US" sz="2400">
                  <a:latin typeface="Arial" panose="020B0604020202020204" pitchFamily="34" charset="0"/>
                  <a:ea typeface="Arial" panose="020B0604020202020204" pitchFamily="34" charset="0"/>
                  <a:cs typeface="Arial" panose="020B0604020202020204" pitchFamily="34" charset="0"/>
                </a:rPr>
                <a:t>Ở</a:t>
              </a:r>
              <a:r>
                <a:rPr lang="en-US" sz="2400" spc="125">
                  <a:latin typeface="Arial" panose="020B0604020202020204" pitchFamily="34" charset="0"/>
                  <a:ea typeface="Arial" panose="020B0604020202020204" pitchFamily="34" charset="0"/>
                  <a:cs typeface="Arial" panose="020B0604020202020204" pitchFamily="34" charset="0"/>
                </a:rPr>
                <a:t> </a:t>
              </a:r>
              <a:r>
                <a:rPr lang="en-US" sz="2400">
                  <a:latin typeface="Arial" panose="020B0604020202020204" pitchFamily="34" charset="0"/>
                  <a:ea typeface="Arial" panose="020B0604020202020204" pitchFamily="34" charset="0"/>
                  <a:cs typeface="Arial" panose="020B0604020202020204" pitchFamily="34" charset="0"/>
                </a:rPr>
                <a:t>phần</a:t>
              </a:r>
              <a:r>
                <a:rPr lang="en-US" sz="2400" spc="-20">
                  <a:latin typeface="Arial" panose="020B0604020202020204" pitchFamily="34" charset="0"/>
                  <a:ea typeface="Arial" panose="020B0604020202020204" pitchFamily="34" charset="0"/>
                  <a:cs typeface="Arial" panose="020B0604020202020204" pitchFamily="34" charset="0"/>
                </a:rPr>
                <a:t> </a:t>
              </a:r>
              <a:r>
                <a:rPr lang="en-US" sz="2400" spc="20">
                  <a:latin typeface="Arial" panose="020B0604020202020204" pitchFamily="34" charset="0"/>
                  <a:ea typeface="Arial" panose="020B0604020202020204" pitchFamily="34" charset="0"/>
                  <a:cs typeface="Arial" panose="020B0604020202020204" pitchFamily="34" charset="0"/>
                </a:rPr>
                <a:t>k</a:t>
              </a:r>
              <a:r>
                <a:rPr lang="en-US" sz="2400">
                  <a:latin typeface="Arial" panose="020B0604020202020204" pitchFamily="34" charset="0"/>
                  <a:ea typeface="Arial" panose="020B0604020202020204" pitchFamily="34" charset="0"/>
                  <a:cs typeface="Arial" panose="020B0604020202020204" pitchFamily="34" charset="0"/>
                </a:rPr>
                <a:t>hởi</a:t>
              </a:r>
              <a:r>
                <a:rPr lang="en-US" sz="2400" spc="-100">
                  <a:latin typeface="Arial" panose="020B0604020202020204" pitchFamily="34" charset="0"/>
                  <a:ea typeface="Arial" panose="020B0604020202020204" pitchFamily="34" charset="0"/>
                  <a:cs typeface="Arial" panose="020B0604020202020204" pitchFamily="34" charset="0"/>
                </a:rPr>
                <a:t> </a:t>
              </a:r>
              <a:r>
                <a:rPr lang="en-US" sz="2400">
                  <a:latin typeface="Arial" panose="020B0604020202020204" pitchFamily="34" charset="0"/>
                  <a:ea typeface="Arial" panose="020B0604020202020204" pitchFamily="34" charset="0"/>
                  <a:cs typeface="Arial" panose="020B0604020202020204" pitchFamily="34" charset="0"/>
                </a:rPr>
                <a:t>độn</a:t>
              </a:r>
              <a:r>
                <a:rPr lang="en-US" sz="2400" spc="-20">
                  <a:latin typeface="Arial" panose="020B0604020202020204" pitchFamily="34" charset="0"/>
                  <a:ea typeface="Arial" panose="020B0604020202020204" pitchFamily="34" charset="0"/>
                  <a:cs typeface="Arial" panose="020B0604020202020204" pitchFamily="34" charset="0"/>
                </a:rPr>
                <a:t>g</a:t>
              </a:r>
              <a:r>
                <a:rPr lang="en-US" sz="2400">
                  <a:latin typeface="Arial" panose="020B0604020202020204" pitchFamily="34" charset="0"/>
                  <a:ea typeface="Arial" panose="020B0604020202020204" pitchFamily="34" charset="0"/>
                  <a:cs typeface="Arial" panose="020B0604020202020204" pitchFamily="34" charset="0"/>
                </a:rPr>
                <a:t>, nhiệm</a:t>
              </a:r>
              <a:r>
                <a:rPr lang="en-US" sz="2400" spc="-5">
                  <a:latin typeface="Arial" panose="020B0604020202020204" pitchFamily="34" charset="0"/>
                  <a:ea typeface="Arial" panose="020B0604020202020204" pitchFamily="34" charset="0"/>
                  <a:cs typeface="Arial" panose="020B0604020202020204" pitchFamily="34" charset="0"/>
                </a:rPr>
                <a:t> </a:t>
              </a:r>
              <a:r>
                <a:rPr lang="en-US" sz="2400">
                  <a:latin typeface="Arial" panose="020B0604020202020204" pitchFamily="34" charset="0"/>
                  <a:ea typeface="Arial" panose="020B0604020202020204" pitchFamily="34" charset="0"/>
                  <a:cs typeface="Arial" panose="020B0604020202020204" pitchFamily="34" charset="0"/>
                </a:rPr>
                <a:t>vụ</a:t>
              </a:r>
              <a:r>
                <a:rPr lang="en-US" sz="2400" spc="20">
                  <a:latin typeface="Arial" panose="020B0604020202020204" pitchFamily="34" charset="0"/>
                  <a:ea typeface="Arial" panose="020B0604020202020204" pitchFamily="34" charset="0"/>
                  <a:cs typeface="Arial" panose="020B0604020202020204" pitchFamily="34" charset="0"/>
                </a:rPr>
                <a:t> </a:t>
              </a:r>
              <a:r>
                <a:rPr lang="en-US" sz="2400">
                  <a:latin typeface="Arial" panose="020B0604020202020204" pitchFamily="34" charset="0"/>
                  <a:ea typeface="Arial" panose="020B0604020202020204" pitchFamily="34" charset="0"/>
                  <a:cs typeface="Arial" panose="020B0604020202020204" pitchFamily="34" charset="0"/>
                </a:rPr>
                <a:t>t</a:t>
              </a:r>
              <a:r>
                <a:rPr lang="en-US" sz="2400" spc="5">
                  <a:latin typeface="Arial" panose="020B0604020202020204" pitchFamily="34" charset="0"/>
                  <a:ea typeface="Arial" panose="020B0604020202020204" pitchFamily="34" charset="0"/>
                  <a:cs typeface="Arial" panose="020B0604020202020204" pitchFamily="34" charset="0"/>
                </a:rPr>
                <a:t>r</a:t>
              </a:r>
              <a:r>
                <a:rPr lang="en-US" sz="2400">
                  <a:latin typeface="Arial" panose="020B0604020202020204" pitchFamily="34" charset="0"/>
                  <a:ea typeface="Arial" panose="020B0604020202020204" pitchFamily="34" charset="0"/>
                  <a:cs typeface="Arial" panose="020B0604020202020204" pitchFamily="34" charset="0"/>
                </a:rPr>
                <a:t>ình</a:t>
              </a:r>
              <a:r>
                <a:rPr lang="en-US" sz="2400" spc="45">
                  <a:latin typeface="Arial" panose="020B0604020202020204" pitchFamily="34" charset="0"/>
                  <a:ea typeface="Arial" panose="020B0604020202020204" pitchFamily="34" charset="0"/>
                  <a:cs typeface="Arial" panose="020B0604020202020204" pitchFamily="34" charset="0"/>
                </a:rPr>
                <a:t> </a:t>
              </a:r>
              <a:r>
                <a:rPr lang="en-US" sz="2400">
                  <a:latin typeface="Arial" panose="020B0604020202020204" pitchFamily="34" charset="0"/>
                  <a:ea typeface="Arial" panose="020B0604020202020204" pitchFamily="34" charset="0"/>
                  <a:cs typeface="Arial" panose="020B0604020202020204" pitchFamily="34" charset="0"/>
                </a:rPr>
                <a:t>b</a:t>
              </a:r>
              <a:r>
                <a:rPr lang="en-US" sz="2400" spc="-10">
                  <a:latin typeface="Arial" panose="020B0604020202020204" pitchFamily="34" charset="0"/>
                  <a:ea typeface="Arial" panose="020B0604020202020204" pitchFamily="34" charset="0"/>
                  <a:cs typeface="Arial" panose="020B0604020202020204" pitchFamily="34" charset="0"/>
                </a:rPr>
                <a:t>à</a:t>
              </a:r>
              <a:r>
                <a:rPr lang="en-US" sz="2400">
                  <a:latin typeface="Arial" panose="020B0604020202020204" pitchFamily="34" charset="0"/>
                  <a:ea typeface="Arial" panose="020B0604020202020204" pitchFamily="34" charset="0"/>
                  <a:cs typeface="Arial" panose="020B0604020202020204" pitchFamily="34" charset="0"/>
                </a:rPr>
                <a:t>y</a:t>
              </a:r>
              <a:r>
                <a:rPr lang="en-US" sz="2400" spc="-55">
                  <a:latin typeface="Arial" panose="020B0604020202020204" pitchFamily="34" charset="0"/>
                  <a:ea typeface="Arial" panose="020B0604020202020204" pitchFamily="34" charset="0"/>
                  <a:cs typeface="Arial" panose="020B0604020202020204" pitchFamily="34" charset="0"/>
                </a:rPr>
                <a:t> </a:t>
              </a:r>
              <a:r>
                <a:rPr lang="en-US" sz="2400">
                  <a:latin typeface="Arial" panose="020B0604020202020204" pitchFamily="34" charset="0"/>
                  <a:ea typeface="Arial" panose="020B0604020202020204" pitchFamily="34" charset="0"/>
                  <a:cs typeface="Arial" panose="020B0604020202020204" pitchFamily="34" charset="0"/>
                </a:rPr>
                <a:t>trước</a:t>
              </a:r>
              <a:r>
                <a:rPr lang="en-US" sz="2400" spc="95">
                  <a:latin typeface="Arial" panose="020B0604020202020204" pitchFamily="34" charset="0"/>
                  <a:ea typeface="Arial" panose="020B0604020202020204" pitchFamily="34" charset="0"/>
                  <a:cs typeface="Arial" panose="020B0604020202020204" pitchFamily="34" charset="0"/>
                </a:rPr>
                <a:t> </a:t>
              </a:r>
              <a:r>
                <a:rPr lang="en-US" sz="2400">
                  <a:latin typeface="Arial" panose="020B0604020202020204" pitchFamily="34" charset="0"/>
                  <a:ea typeface="Arial" panose="020B0604020202020204" pitchFamily="34" charset="0"/>
                  <a:cs typeface="Arial" panose="020B0604020202020204" pitchFamily="34" charset="0"/>
                </a:rPr>
                <a:t>lớp</a:t>
              </a:r>
              <a:r>
                <a:rPr lang="en-US" sz="2400" spc="-45">
                  <a:latin typeface="Arial" panose="020B0604020202020204" pitchFamily="34" charset="0"/>
                  <a:ea typeface="Arial" panose="020B0604020202020204" pitchFamily="34" charset="0"/>
                  <a:cs typeface="Arial" panose="020B0604020202020204" pitchFamily="34" charset="0"/>
                </a:rPr>
                <a:t> </a:t>
              </a:r>
              <a:r>
                <a:rPr lang="en-US" sz="2400" spc="-10">
                  <a:latin typeface="Arial" panose="020B0604020202020204" pitchFamily="34" charset="0"/>
                  <a:ea typeface="Arial" panose="020B0604020202020204" pitchFamily="34" charset="0"/>
                  <a:cs typeface="Arial" panose="020B0604020202020204" pitchFamily="34" charset="0"/>
                </a:rPr>
                <a:t>v</a:t>
              </a:r>
              <a:r>
                <a:rPr lang="en-US" sz="2400">
                  <a:latin typeface="Arial" panose="020B0604020202020204" pitchFamily="34" charset="0"/>
                  <a:ea typeface="Arial" panose="020B0604020202020204" pitchFamily="34" charset="0"/>
                  <a:cs typeface="Arial" panose="020B0604020202020204" pitchFamily="34" charset="0"/>
                </a:rPr>
                <a:t>ề</a:t>
              </a:r>
              <a:r>
                <a:rPr lang="en-US" sz="2400" spc="-30">
                  <a:latin typeface="Arial" panose="020B0604020202020204" pitchFamily="34" charset="0"/>
                  <a:ea typeface="Arial" panose="020B0604020202020204" pitchFamily="34" charset="0"/>
                  <a:cs typeface="Arial" panose="020B0604020202020204" pitchFamily="34" charset="0"/>
                </a:rPr>
                <a:t> </a:t>
              </a:r>
              <a:r>
                <a:rPr lang="en-US" sz="2400">
                  <a:latin typeface="Arial" panose="020B0604020202020204" pitchFamily="34" charset="0"/>
                  <a:ea typeface="Arial" panose="020B0604020202020204" pitchFamily="34" charset="0"/>
                  <a:cs typeface="Arial" panose="020B0604020202020204" pitchFamily="34" charset="0"/>
                </a:rPr>
                <a:t>một</a:t>
              </a:r>
              <a:r>
                <a:rPr lang="en-US" sz="2400" spc="100">
                  <a:latin typeface="Arial" panose="020B0604020202020204" pitchFamily="34" charset="0"/>
                  <a:ea typeface="Arial" panose="020B0604020202020204" pitchFamily="34" charset="0"/>
                  <a:cs typeface="Arial" panose="020B0604020202020204" pitchFamily="34" charset="0"/>
                </a:rPr>
                <a:t> </a:t>
              </a:r>
              <a:r>
                <a:rPr lang="en-US" sz="2400">
                  <a:latin typeface="Arial" panose="020B0604020202020204" pitchFamily="34" charset="0"/>
                  <a:ea typeface="Arial" panose="020B0604020202020204" pitchFamily="34" charset="0"/>
                  <a:cs typeface="Arial" panose="020B0604020202020204" pitchFamily="34" charset="0"/>
                </a:rPr>
                <a:t>số</a:t>
              </a:r>
              <a:r>
                <a:rPr lang="en-US" sz="2400" spc="-80">
                  <a:latin typeface="Arial" panose="020B0604020202020204" pitchFamily="34" charset="0"/>
                  <a:ea typeface="Arial" panose="020B0604020202020204" pitchFamily="34" charset="0"/>
                  <a:cs typeface="Arial" panose="020B0604020202020204" pitchFamily="34" charset="0"/>
                </a:rPr>
                <a:t> </a:t>
              </a:r>
              <a:r>
                <a:rPr lang="en-US" sz="2400">
                  <a:latin typeface="Arial" panose="020B0604020202020204" pitchFamily="34" charset="0"/>
                  <a:ea typeface="Arial" panose="020B0604020202020204" pitchFamily="34" charset="0"/>
                  <a:cs typeface="Arial" panose="020B0604020202020204" pitchFamily="34" charset="0"/>
                </a:rPr>
                <a:t>m</a:t>
              </a:r>
              <a:r>
                <a:rPr lang="en-US" sz="2400" spc="-10">
                  <a:latin typeface="Arial" panose="020B0604020202020204" pitchFamily="34" charset="0"/>
                  <a:ea typeface="Arial" panose="020B0604020202020204" pitchFamily="34" charset="0"/>
                  <a:cs typeface="Arial" panose="020B0604020202020204" pitchFamily="34" charset="0"/>
                </a:rPr>
                <a:t>á</a:t>
              </a:r>
              <a:r>
                <a:rPr lang="en-US" sz="2400">
                  <a:latin typeface="Arial" panose="020B0604020202020204" pitchFamily="34" charset="0"/>
                  <a:ea typeface="Arial" panose="020B0604020202020204" pitchFamily="34" charset="0"/>
                  <a:cs typeface="Arial" panose="020B0604020202020204" pitchFamily="34" charset="0"/>
                </a:rPr>
                <a:t>y</a:t>
              </a:r>
              <a:r>
                <a:rPr lang="en-US" sz="2400" spc="-75">
                  <a:latin typeface="Arial" panose="020B0604020202020204" pitchFamily="34" charset="0"/>
                  <a:ea typeface="Arial" panose="020B0604020202020204" pitchFamily="34" charset="0"/>
                  <a:cs typeface="Arial" panose="020B0604020202020204" pitchFamily="34" charset="0"/>
                </a:rPr>
                <a:t> </a:t>
              </a:r>
              <a:r>
                <a:rPr lang="en-US" sz="2400">
                  <a:latin typeface="Arial" panose="020B0604020202020204" pitchFamily="34" charset="0"/>
                  <a:ea typeface="Arial" panose="020B0604020202020204" pitchFamily="34" charset="0"/>
                  <a:cs typeface="Arial" panose="020B0604020202020204" pitchFamily="34" charset="0"/>
                </a:rPr>
                <a:t>tính</a:t>
              </a:r>
              <a:r>
                <a:rPr lang="en-US" sz="2400" spc="60">
                  <a:latin typeface="Arial" panose="020B0604020202020204" pitchFamily="34" charset="0"/>
                  <a:ea typeface="Arial" panose="020B0604020202020204" pitchFamily="34" charset="0"/>
                  <a:cs typeface="Arial" panose="020B0604020202020204" pitchFamily="34" charset="0"/>
                </a:rPr>
                <a:t> </a:t>
              </a:r>
              <a:r>
                <a:rPr lang="en-US" sz="2400">
                  <a:latin typeface="Arial" panose="020B0604020202020204" pitchFamily="34" charset="0"/>
                  <a:ea typeface="Arial" panose="020B0604020202020204" pitchFamily="34" charset="0"/>
                  <a:cs typeface="Arial" panose="020B0604020202020204" pitchFamily="34" charset="0"/>
                </a:rPr>
                <a:t>thông dụng</a:t>
              </a:r>
              <a:r>
                <a:rPr lang="en-US" sz="2400" spc="-55">
                  <a:latin typeface="Arial" panose="020B0604020202020204" pitchFamily="34" charset="0"/>
                  <a:ea typeface="Arial" panose="020B0604020202020204" pitchFamily="34" charset="0"/>
                  <a:cs typeface="Arial" panose="020B0604020202020204" pitchFamily="34" charset="0"/>
                </a:rPr>
                <a:t> </a:t>
              </a:r>
              <a:r>
                <a:rPr lang="en-US" sz="2400">
                  <a:latin typeface="Arial" panose="020B0604020202020204" pitchFamily="34" charset="0"/>
                  <a:ea typeface="Arial" panose="020B0604020202020204" pitchFamily="34" charset="0"/>
                  <a:cs typeface="Arial" panose="020B0604020202020204" pitchFamily="34" charset="0"/>
                </a:rPr>
                <a:t>được</a:t>
              </a:r>
              <a:r>
                <a:rPr lang="en-US" sz="2400" spc="-80">
                  <a:latin typeface="Arial" panose="020B0604020202020204" pitchFamily="34" charset="0"/>
                  <a:ea typeface="Arial" panose="020B0604020202020204" pitchFamily="34" charset="0"/>
                  <a:cs typeface="Arial" panose="020B0604020202020204" pitchFamily="34" charset="0"/>
                </a:rPr>
                <a:t> </a:t>
              </a:r>
              <a:r>
                <a:rPr lang="en-US" sz="2400">
                  <a:latin typeface="Arial" panose="020B0604020202020204" pitchFamily="34" charset="0"/>
                  <a:ea typeface="Arial" panose="020B0604020202020204" pitchFamily="34" charset="0"/>
                  <a:cs typeface="Arial" panose="020B0604020202020204" pitchFamily="34" charset="0"/>
                </a:rPr>
                <a:t>chia</a:t>
              </a:r>
              <a:r>
                <a:rPr lang="en-US" sz="2400" spc="45">
                  <a:latin typeface="Arial" panose="020B0604020202020204" pitchFamily="34" charset="0"/>
                  <a:ea typeface="Arial" panose="020B0604020202020204" pitchFamily="34" charset="0"/>
                  <a:cs typeface="Arial" panose="020B0604020202020204" pitchFamily="34" charset="0"/>
                </a:rPr>
                <a:t> </a:t>
              </a:r>
              <a:r>
                <a:rPr lang="en-US" sz="2400">
                  <a:latin typeface="Arial" panose="020B0604020202020204" pitchFamily="34" charset="0"/>
                  <a:ea typeface="Arial" panose="020B0604020202020204" pitchFamily="34" charset="0"/>
                  <a:cs typeface="Arial" panose="020B0604020202020204" pitchFamily="34" charset="0"/>
                </a:rPr>
                <a:t>thành</a:t>
              </a:r>
              <a:r>
                <a:rPr lang="en-US" sz="2400" spc="-85">
                  <a:latin typeface="Arial" panose="020B0604020202020204" pitchFamily="34" charset="0"/>
                  <a:ea typeface="Arial" panose="020B0604020202020204" pitchFamily="34" charset="0"/>
                  <a:cs typeface="Arial" panose="020B0604020202020204" pitchFamily="34" charset="0"/>
                </a:rPr>
                <a:t> </a:t>
              </a:r>
              <a:r>
                <a:rPr lang="en-US" sz="2400">
                  <a:latin typeface="Arial" panose="020B0604020202020204" pitchFamily="34" charset="0"/>
                  <a:ea typeface="Arial" panose="020B0604020202020204" pitchFamily="34" charset="0"/>
                  <a:cs typeface="Arial" panose="020B0604020202020204" pitchFamily="34" charset="0"/>
                </a:rPr>
                <a:t>hai</a:t>
              </a:r>
              <a:r>
                <a:rPr lang="en-US" sz="2400" spc="-40">
                  <a:latin typeface="Arial" panose="020B0604020202020204" pitchFamily="34" charset="0"/>
                  <a:ea typeface="Arial" panose="020B0604020202020204" pitchFamily="34" charset="0"/>
                  <a:cs typeface="Arial" panose="020B0604020202020204" pitchFamily="34" charset="0"/>
                </a:rPr>
                <a:t> </a:t>
              </a:r>
              <a:r>
                <a:rPr lang="en-US" sz="2400">
                  <a:latin typeface="Arial" panose="020B0604020202020204" pitchFamily="34" charset="0"/>
                  <a:ea typeface="Arial" panose="020B0604020202020204" pitchFamily="34" charset="0"/>
                  <a:cs typeface="Arial" panose="020B0604020202020204" pitchFamily="34" charset="0"/>
                </a:rPr>
                <a:t>nhiệm</a:t>
              </a:r>
              <a:r>
                <a:rPr lang="en-US" sz="2400" spc="-120">
                  <a:latin typeface="Arial" panose="020B0604020202020204" pitchFamily="34" charset="0"/>
                  <a:ea typeface="Arial" panose="020B0604020202020204" pitchFamily="34" charset="0"/>
                  <a:cs typeface="Arial" panose="020B0604020202020204" pitchFamily="34" charset="0"/>
                </a:rPr>
                <a:t> </a:t>
              </a:r>
              <a:r>
                <a:rPr lang="en-US" sz="2400">
                  <a:latin typeface="Arial" panose="020B0604020202020204" pitchFamily="34" charset="0"/>
                  <a:ea typeface="Arial" panose="020B0604020202020204" pitchFamily="34" charset="0"/>
                  <a:cs typeface="Arial" panose="020B0604020202020204" pitchFamily="34" charset="0"/>
                </a:rPr>
                <a:t>vụ</a:t>
              </a:r>
              <a:r>
                <a:rPr lang="en-US" sz="2400" spc="-95">
                  <a:latin typeface="Arial" panose="020B0604020202020204" pitchFamily="34" charset="0"/>
                  <a:ea typeface="Arial" panose="020B0604020202020204" pitchFamily="34" charset="0"/>
                  <a:cs typeface="Arial" panose="020B0604020202020204" pitchFamily="34" charset="0"/>
                </a:rPr>
                <a:t> </a:t>
              </a:r>
              <a:r>
                <a:rPr lang="en-US" sz="2400">
                  <a:latin typeface="Arial" panose="020B0604020202020204" pitchFamily="34" charset="0"/>
                  <a:ea typeface="Arial" panose="020B0604020202020204" pitchFamily="34" charset="0"/>
                  <a:cs typeface="Arial" panose="020B0604020202020204" pitchFamily="34" charset="0"/>
                </a:rPr>
                <a:t>nhỏ</a:t>
              </a:r>
              <a:r>
                <a:rPr lang="en-US" sz="2400" spc="-75">
                  <a:latin typeface="Arial" panose="020B0604020202020204" pitchFamily="34" charset="0"/>
                  <a:ea typeface="Arial" panose="020B0604020202020204" pitchFamily="34" charset="0"/>
                  <a:cs typeface="Arial" panose="020B0604020202020204" pitchFamily="34" charset="0"/>
                </a:rPr>
                <a:t> </a:t>
              </a:r>
              <a:r>
                <a:rPr lang="en-US" sz="2400">
                  <a:latin typeface="Arial" panose="020B0604020202020204" pitchFamily="34" charset="0"/>
                  <a:ea typeface="Arial" panose="020B0604020202020204" pitchFamily="34" charset="0"/>
                  <a:cs typeface="Arial" panose="020B0604020202020204" pitchFamily="34" charset="0"/>
                </a:rPr>
                <a:t>hơn.</a:t>
              </a:r>
              <a:r>
                <a:rPr lang="en-US" sz="2400" spc="-25">
                  <a:latin typeface="Arial" panose="020B0604020202020204" pitchFamily="34" charset="0"/>
                  <a:ea typeface="Arial" panose="020B0604020202020204" pitchFamily="34" charset="0"/>
                  <a:cs typeface="Arial" panose="020B0604020202020204" pitchFamily="34" charset="0"/>
                </a:rPr>
                <a:t> </a:t>
              </a:r>
              <a:r>
                <a:rPr lang="en-US" sz="2400" spc="5">
                  <a:latin typeface="Arial" panose="020B0604020202020204" pitchFamily="34" charset="0"/>
                  <a:ea typeface="Arial" panose="020B0604020202020204" pitchFamily="34" charset="0"/>
                  <a:cs typeface="Arial" panose="020B0604020202020204" pitchFamily="34" charset="0"/>
                </a:rPr>
                <a:t>M</a:t>
              </a:r>
              <a:r>
                <a:rPr lang="en-US" sz="2400">
                  <a:latin typeface="Arial" panose="020B0604020202020204" pitchFamily="34" charset="0"/>
                  <a:ea typeface="Arial" panose="020B0604020202020204" pitchFamily="34" charset="0"/>
                  <a:cs typeface="Arial" panose="020B0604020202020204" pitchFamily="34" charset="0"/>
                </a:rPr>
                <a:t>ỗi</a:t>
              </a:r>
              <a:r>
                <a:rPr lang="en-US" sz="2400" spc="-95">
                  <a:latin typeface="Arial" panose="020B0604020202020204" pitchFamily="34" charset="0"/>
                  <a:ea typeface="Arial" panose="020B0604020202020204" pitchFamily="34" charset="0"/>
                  <a:cs typeface="Arial" panose="020B0604020202020204" pitchFamily="34" charset="0"/>
                </a:rPr>
                <a:t> </a:t>
              </a:r>
              <a:r>
                <a:rPr lang="en-US" sz="2400">
                  <a:latin typeface="Arial" panose="020B0604020202020204" pitchFamily="34" charset="0"/>
                  <a:ea typeface="Arial" panose="020B0604020202020204" pitchFamily="34" charset="0"/>
                  <a:cs typeface="Arial" panose="020B0604020202020204" pitchFamily="34" charset="0"/>
                </a:rPr>
                <a:t>bạn</a:t>
              </a:r>
              <a:r>
                <a:rPr lang="en-US" sz="2400" spc="100">
                  <a:latin typeface="Arial" panose="020B0604020202020204" pitchFamily="34" charset="0"/>
                  <a:ea typeface="Arial" panose="020B0604020202020204" pitchFamily="34" charset="0"/>
                  <a:cs typeface="Arial" panose="020B0604020202020204" pitchFamily="34" charset="0"/>
                </a:rPr>
                <a:t> </a:t>
              </a:r>
              <a:r>
                <a:rPr lang="en-US" sz="2400" spc="5">
                  <a:latin typeface="Arial" panose="020B0604020202020204" pitchFamily="34" charset="0"/>
                  <a:ea typeface="Arial" panose="020B0604020202020204" pitchFamily="34" charset="0"/>
                  <a:cs typeface="Arial" panose="020B0604020202020204" pitchFamily="34" charset="0"/>
                </a:rPr>
                <a:t>M</a:t>
              </a:r>
              <a:r>
                <a:rPr lang="en-US" sz="2400">
                  <a:latin typeface="Arial" panose="020B0604020202020204" pitchFamily="34" charset="0"/>
                  <a:ea typeface="Arial" panose="020B0604020202020204" pitchFamily="34" charset="0"/>
                  <a:cs typeface="Arial" panose="020B0604020202020204" pitchFamily="34" charset="0"/>
                </a:rPr>
                <a:t>ai,</a:t>
              </a:r>
              <a:r>
                <a:rPr lang="en-US" sz="2400" spc="-50">
                  <a:latin typeface="Arial" panose="020B0604020202020204" pitchFamily="34" charset="0"/>
                  <a:ea typeface="Arial" panose="020B0604020202020204" pitchFamily="34" charset="0"/>
                  <a:cs typeface="Arial" panose="020B0604020202020204" pitchFamily="34" charset="0"/>
                </a:rPr>
                <a:t> T</a:t>
              </a:r>
              <a:r>
                <a:rPr lang="en-US" sz="2400">
                  <a:latin typeface="Arial" panose="020B0604020202020204" pitchFamily="34" charset="0"/>
                  <a:ea typeface="Arial" panose="020B0604020202020204" pitchFamily="34" charset="0"/>
                  <a:cs typeface="Arial" panose="020B0604020202020204" pitchFamily="34" charset="0"/>
                </a:rPr>
                <a:t>rung</a:t>
              </a:r>
              <a:r>
                <a:rPr lang="en-US" sz="2400" spc="125">
                  <a:latin typeface="Arial" panose="020B0604020202020204" pitchFamily="34" charset="0"/>
                  <a:ea typeface="Arial" panose="020B0604020202020204" pitchFamily="34" charset="0"/>
                  <a:cs typeface="Arial" panose="020B0604020202020204" pitchFamily="34" charset="0"/>
                </a:rPr>
                <a:t> </a:t>
              </a:r>
              <a:r>
                <a:rPr lang="en-US" sz="2400">
                  <a:latin typeface="Arial" panose="020B0604020202020204" pitchFamily="34" charset="0"/>
                  <a:ea typeface="Arial" panose="020B0604020202020204" pitchFamily="34" charset="0"/>
                  <a:cs typeface="Arial" panose="020B0604020202020204" pitchFamily="34" charset="0"/>
                </a:rPr>
                <a:t>được</a:t>
              </a:r>
              <a:r>
                <a:rPr lang="en-US" sz="2400" spc="-80">
                  <a:latin typeface="Arial" panose="020B0604020202020204" pitchFamily="34" charset="0"/>
                  <a:ea typeface="Arial" panose="020B0604020202020204" pitchFamily="34" charset="0"/>
                  <a:cs typeface="Arial" panose="020B0604020202020204" pitchFamily="34" charset="0"/>
                </a:rPr>
                <a:t> </a:t>
              </a:r>
              <a:r>
                <a:rPr lang="en-US" sz="2400">
                  <a:latin typeface="Arial" panose="020B0604020202020204" pitchFamily="34" charset="0"/>
                  <a:ea typeface="Arial" panose="020B0604020202020204" pitchFamily="34" charset="0"/>
                  <a:cs typeface="Arial" panose="020B0604020202020204" pitchFamily="34" charset="0"/>
                </a:rPr>
                <a:t>phân</a:t>
              </a:r>
              <a:r>
                <a:rPr lang="en-US" sz="2400" spc="165">
                  <a:latin typeface="Arial" panose="020B0604020202020204" pitchFamily="34" charset="0"/>
                  <a:ea typeface="Arial" panose="020B0604020202020204" pitchFamily="34" charset="0"/>
                  <a:cs typeface="Arial" panose="020B0604020202020204" pitchFamily="34" charset="0"/>
                </a:rPr>
                <a:t> </a:t>
              </a:r>
              <a:r>
                <a:rPr lang="en-US" sz="2400" spc="-5">
                  <a:latin typeface="Arial" panose="020B0604020202020204" pitchFamily="34" charset="0"/>
                  <a:ea typeface="Arial" panose="020B0604020202020204" pitchFamily="34" charset="0"/>
                  <a:cs typeface="Arial" panose="020B0604020202020204" pitchFamily="34" charset="0"/>
                </a:rPr>
                <a:t>c</a:t>
              </a:r>
              <a:r>
                <a:rPr lang="en-US" sz="2400">
                  <a:latin typeface="Arial" panose="020B0604020202020204" pitchFamily="34" charset="0"/>
                  <a:ea typeface="Arial" panose="020B0604020202020204" pitchFamily="34" charset="0"/>
                  <a:cs typeface="Arial" panose="020B0604020202020204" pitchFamily="34" charset="0"/>
                </a:rPr>
                <a:t>ông thực</a:t>
              </a:r>
              <a:r>
                <a:rPr lang="en-US" sz="2400" spc="-85">
                  <a:latin typeface="Arial" panose="020B0604020202020204" pitchFamily="34" charset="0"/>
                  <a:ea typeface="Arial" panose="020B0604020202020204" pitchFamily="34" charset="0"/>
                  <a:cs typeface="Arial" panose="020B0604020202020204" pitchFamily="34" charset="0"/>
                </a:rPr>
                <a:t> </a:t>
              </a:r>
              <a:r>
                <a:rPr lang="en-US" sz="2400">
                  <a:latin typeface="Arial" panose="020B0604020202020204" pitchFamily="34" charset="0"/>
                  <a:ea typeface="Arial" panose="020B0604020202020204" pitchFamily="34" charset="0"/>
                  <a:cs typeface="Arial" panose="020B0604020202020204" pitchFamily="34" charset="0"/>
                </a:rPr>
                <a:t>hiện</a:t>
              </a:r>
              <a:r>
                <a:rPr lang="en-US" sz="2400" spc="-20">
                  <a:latin typeface="Arial" panose="020B0604020202020204" pitchFamily="34" charset="0"/>
                  <a:ea typeface="Arial" panose="020B0604020202020204" pitchFamily="34" charset="0"/>
                  <a:cs typeface="Arial" panose="020B0604020202020204" pitchFamily="34" charset="0"/>
                </a:rPr>
                <a:t> </a:t>
              </a:r>
              <a:r>
                <a:rPr lang="en-US" sz="2400">
                  <a:latin typeface="Arial" panose="020B0604020202020204" pitchFamily="34" charset="0"/>
                  <a:ea typeface="Arial" panose="020B0604020202020204" pitchFamily="34" charset="0"/>
                  <a:cs typeface="Arial" panose="020B0604020202020204" pitchFamily="34" charset="0"/>
                </a:rPr>
                <a:t>một</a:t>
              </a:r>
              <a:r>
                <a:rPr lang="en-US" sz="2400" spc="-40">
                  <a:latin typeface="Arial" panose="020B0604020202020204" pitchFamily="34" charset="0"/>
                  <a:ea typeface="Arial" panose="020B0604020202020204" pitchFamily="34" charset="0"/>
                  <a:cs typeface="Arial" panose="020B0604020202020204" pitchFamily="34" charset="0"/>
                </a:rPr>
                <a:t> </a:t>
              </a:r>
              <a:r>
                <a:rPr lang="en-US" sz="2400">
                  <a:latin typeface="Arial" panose="020B0604020202020204" pitchFamily="34" charset="0"/>
                  <a:ea typeface="Arial" panose="020B0604020202020204" pitchFamily="34" charset="0"/>
                  <a:cs typeface="Arial" panose="020B0604020202020204" pitchFamily="34" charset="0"/>
                </a:rPr>
                <a:t>nhiệm</a:t>
              </a:r>
              <a:r>
                <a:rPr lang="en-US" sz="2400" spc="-75">
                  <a:latin typeface="Arial" panose="020B0604020202020204" pitchFamily="34" charset="0"/>
                  <a:ea typeface="Arial" panose="020B0604020202020204" pitchFamily="34" charset="0"/>
                  <a:cs typeface="Arial" panose="020B0604020202020204" pitchFamily="34" charset="0"/>
                </a:rPr>
                <a:t> </a:t>
              </a:r>
              <a:r>
                <a:rPr lang="en-US" sz="2400">
                  <a:latin typeface="Arial" panose="020B0604020202020204" pitchFamily="34" charset="0"/>
                  <a:ea typeface="Arial" panose="020B0604020202020204" pitchFamily="34" charset="0"/>
                  <a:cs typeface="Arial" panose="020B0604020202020204" pitchFamily="34" charset="0"/>
                </a:rPr>
                <a:t>vụ</a:t>
              </a:r>
              <a:r>
                <a:rPr lang="en-US" sz="2400" spc="-120">
                  <a:latin typeface="Arial" panose="020B0604020202020204" pitchFamily="34" charset="0"/>
                  <a:ea typeface="Arial" panose="020B0604020202020204" pitchFamily="34" charset="0"/>
                  <a:cs typeface="Arial" panose="020B0604020202020204" pitchFamily="34" charset="0"/>
                </a:rPr>
                <a:t> </a:t>
              </a:r>
              <a:r>
                <a:rPr lang="en-US" sz="2400">
                  <a:latin typeface="Arial" panose="020B0604020202020204" pitchFamily="34" charset="0"/>
                  <a:ea typeface="Arial" panose="020B0604020202020204" pitchFamily="34" charset="0"/>
                  <a:cs typeface="Arial" panose="020B0604020202020204" pitchFamily="34" charset="0"/>
                </a:rPr>
                <a:t>nh</a:t>
              </a:r>
              <a:r>
                <a:rPr lang="en-US" sz="2400" spc="-30">
                  <a:latin typeface="Arial" panose="020B0604020202020204" pitchFamily="34" charset="0"/>
                  <a:ea typeface="Arial" panose="020B0604020202020204" pitchFamily="34" charset="0"/>
                  <a:cs typeface="Arial" panose="020B0604020202020204" pitchFamily="34" charset="0"/>
                </a:rPr>
                <a:t>ỏ</a:t>
              </a:r>
              <a:r>
                <a:rPr lang="en-US" sz="2400">
                  <a:latin typeface="Arial" panose="020B0604020202020204" pitchFamily="34" charset="0"/>
                  <a:ea typeface="Arial" panose="020B0604020202020204" pitchFamily="34" charset="0"/>
                  <a:cs typeface="Arial" panose="020B0604020202020204" pitchFamily="34" charset="0"/>
                </a:rPr>
                <a:t>.</a:t>
              </a:r>
              <a:endParaRPr lang="vi-VN" sz="2400">
                <a:latin typeface="Arial" panose="020B0604020202020204" pitchFamily="34" charset="0"/>
                <a:cs typeface="Arial" panose="020B0604020202020204" pitchFamily="34" charset="0"/>
              </a:endParaRPr>
            </a:p>
          </p:txBody>
        </p:sp>
      </p:grpSp>
      <p:grpSp>
        <p:nvGrpSpPr>
          <p:cNvPr id="2" name="Group 1">
            <a:extLst>
              <a:ext uri="{FF2B5EF4-FFF2-40B4-BE49-F238E27FC236}">
                <a16:creationId xmlns:a16="http://schemas.microsoft.com/office/drawing/2014/main" xmlns="" id="{A0D5140E-DCF0-479E-B8A6-EFCB92CED7EC}"/>
              </a:ext>
            </a:extLst>
          </p:cNvPr>
          <p:cNvGrpSpPr/>
          <p:nvPr/>
        </p:nvGrpSpPr>
        <p:grpSpPr>
          <a:xfrm>
            <a:off x="1313901" y="2395160"/>
            <a:ext cx="3364329" cy="4310599"/>
            <a:chOff x="1601359" y="2373716"/>
            <a:chExt cx="3364329" cy="4310599"/>
          </a:xfrm>
        </p:grpSpPr>
        <p:grpSp>
          <p:nvGrpSpPr>
            <p:cNvPr id="26" name="Group 25">
              <a:extLst>
                <a:ext uri="{FF2B5EF4-FFF2-40B4-BE49-F238E27FC236}">
                  <a16:creationId xmlns:a16="http://schemas.microsoft.com/office/drawing/2014/main" xmlns="" id="{FFA410B5-21EF-478E-B12C-4A829ECA90B5}"/>
                </a:ext>
              </a:extLst>
            </p:cNvPr>
            <p:cNvGrpSpPr/>
            <p:nvPr/>
          </p:nvGrpSpPr>
          <p:grpSpPr>
            <a:xfrm>
              <a:off x="1601359" y="2373716"/>
              <a:ext cx="3364329" cy="4310599"/>
              <a:chOff x="498972" y="1628800"/>
              <a:chExt cx="1912788" cy="4536504"/>
            </a:xfrm>
          </p:grpSpPr>
          <p:sp>
            <p:nvSpPr>
              <p:cNvPr id="27" name="Rectangle 26">
                <a:extLst>
                  <a:ext uri="{FF2B5EF4-FFF2-40B4-BE49-F238E27FC236}">
                    <a16:creationId xmlns:a16="http://schemas.microsoft.com/office/drawing/2014/main" xmlns="" id="{F3FB972D-2707-4370-B5AE-E0AE407273F1}"/>
                  </a:ext>
                </a:extLst>
              </p:cNvPr>
              <p:cNvSpPr/>
              <p:nvPr/>
            </p:nvSpPr>
            <p:spPr>
              <a:xfrm>
                <a:off x="590449" y="1628800"/>
                <a:ext cx="1749829" cy="4536504"/>
              </a:xfrm>
              <a:prstGeom prst="rect">
                <a:avLst/>
              </a:prstGeom>
              <a:solidFill>
                <a:sysClr val="window" lastClr="FFFFFF"/>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cs typeface="+mn-cs"/>
                </a:endParaRPr>
              </a:p>
            </p:txBody>
          </p:sp>
          <p:sp>
            <p:nvSpPr>
              <p:cNvPr id="28" name="Rectangle 4">
                <a:extLst>
                  <a:ext uri="{FF2B5EF4-FFF2-40B4-BE49-F238E27FC236}">
                    <a16:creationId xmlns:a16="http://schemas.microsoft.com/office/drawing/2014/main" xmlns="" id="{917E87F8-E92D-4BF5-BEB1-0CA5DC7A9F19}"/>
                  </a:ext>
                </a:extLst>
              </p:cNvPr>
              <p:cNvSpPr/>
              <p:nvPr/>
            </p:nvSpPr>
            <p:spPr>
              <a:xfrm>
                <a:off x="591501" y="1637626"/>
                <a:ext cx="1749829" cy="3879606"/>
              </a:xfrm>
              <a:custGeom>
                <a:avLst/>
                <a:gdLst>
                  <a:gd name="connsiteX0" fmla="*/ 0 w 1749829"/>
                  <a:gd name="connsiteY0" fmla="*/ 0 h 2952328"/>
                  <a:gd name="connsiteX1" fmla="*/ 1749829 w 1749829"/>
                  <a:gd name="connsiteY1" fmla="*/ 0 h 2952328"/>
                  <a:gd name="connsiteX2" fmla="*/ 1749829 w 1749829"/>
                  <a:gd name="connsiteY2" fmla="*/ 2952328 h 2952328"/>
                  <a:gd name="connsiteX3" fmla="*/ 0 w 1749829"/>
                  <a:gd name="connsiteY3" fmla="*/ 2952328 h 2952328"/>
                  <a:gd name="connsiteX4" fmla="*/ 0 w 1749829"/>
                  <a:gd name="connsiteY4" fmla="*/ 0 h 2952328"/>
                  <a:gd name="connsiteX0" fmla="*/ 0 w 1749829"/>
                  <a:gd name="connsiteY0" fmla="*/ 0 h 2952328"/>
                  <a:gd name="connsiteX1" fmla="*/ 1749829 w 1749829"/>
                  <a:gd name="connsiteY1" fmla="*/ 0 h 2952328"/>
                  <a:gd name="connsiteX2" fmla="*/ 1740304 w 1749829"/>
                  <a:gd name="connsiteY2" fmla="*/ 2590378 h 2952328"/>
                  <a:gd name="connsiteX3" fmla="*/ 0 w 1749829"/>
                  <a:gd name="connsiteY3" fmla="*/ 2952328 h 2952328"/>
                  <a:gd name="connsiteX4" fmla="*/ 0 w 1749829"/>
                  <a:gd name="connsiteY4" fmla="*/ 0 h 2952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829" h="2952328">
                    <a:moveTo>
                      <a:pt x="0" y="0"/>
                    </a:moveTo>
                    <a:lnTo>
                      <a:pt x="1749829" y="0"/>
                    </a:lnTo>
                    <a:lnTo>
                      <a:pt x="1740304" y="2590378"/>
                    </a:lnTo>
                    <a:lnTo>
                      <a:pt x="0" y="2952328"/>
                    </a:lnTo>
                    <a:lnTo>
                      <a:pt x="0" y="0"/>
                    </a:lnTo>
                    <a:close/>
                  </a:path>
                </a:pathLst>
              </a:custGeom>
              <a:solidFill>
                <a:srgbClr val="07A398"/>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cs typeface="+mn-cs"/>
                </a:endParaRPr>
              </a:p>
            </p:txBody>
          </p:sp>
          <p:sp>
            <p:nvSpPr>
              <p:cNvPr id="29" name="Rectangle 3">
                <a:extLst>
                  <a:ext uri="{FF2B5EF4-FFF2-40B4-BE49-F238E27FC236}">
                    <a16:creationId xmlns:a16="http://schemas.microsoft.com/office/drawing/2014/main" xmlns="" id="{B9B23BD9-B71C-4EC6-981C-4A384F9C1615}"/>
                  </a:ext>
                </a:extLst>
              </p:cNvPr>
              <p:cNvSpPr/>
              <p:nvPr/>
            </p:nvSpPr>
            <p:spPr>
              <a:xfrm>
                <a:off x="498972" y="1628800"/>
                <a:ext cx="1912788" cy="347431"/>
              </a:xfrm>
              <a:custGeom>
                <a:avLst/>
                <a:gdLst>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52382"/>
                  <a:gd name="connsiteY0" fmla="*/ 0 h 432048"/>
                  <a:gd name="connsiteX1" fmla="*/ 1728192 w 1752382"/>
                  <a:gd name="connsiteY1" fmla="*/ 0 h 432048"/>
                  <a:gd name="connsiteX2" fmla="*/ 1728192 w 1752382"/>
                  <a:gd name="connsiteY2" fmla="*/ 432048 h 432048"/>
                  <a:gd name="connsiteX3" fmla="*/ 0 w 1752382"/>
                  <a:gd name="connsiteY3" fmla="*/ 432048 h 432048"/>
                  <a:gd name="connsiteX4" fmla="*/ 0 w 1752382"/>
                  <a:gd name="connsiteY4" fmla="*/ 0 h 432048"/>
                  <a:gd name="connsiteX0" fmla="*/ 0 w 1777513"/>
                  <a:gd name="connsiteY0" fmla="*/ 0 h 432048"/>
                  <a:gd name="connsiteX1" fmla="*/ 1728192 w 1777513"/>
                  <a:gd name="connsiteY1" fmla="*/ 0 h 432048"/>
                  <a:gd name="connsiteX2" fmla="*/ 1728192 w 1777513"/>
                  <a:gd name="connsiteY2" fmla="*/ 432048 h 432048"/>
                  <a:gd name="connsiteX3" fmla="*/ 0 w 1777513"/>
                  <a:gd name="connsiteY3" fmla="*/ 432048 h 432048"/>
                  <a:gd name="connsiteX4" fmla="*/ 0 w 1777513"/>
                  <a:gd name="connsiteY4" fmla="*/ 0 h 432048"/>
                  <a:gd name="connsiteX0" fmla="*/ 80241 w 1777513"/>
                  <a:gd name="connsiteY0" fmla="*/ 0 h 432048"/>
                  <a:gd name="connsiteX1" fmla="*/ 1728192 w 1777513"/>
                  <a:gd name="connsiteY1" fmla="*/ 0 h 432048"/>
                  <a:gd name="connsiteX2" fmla="*/ 1728192 w 1777513"/>
                  <a:gd name="connsiteY2" fmla="*/ 432048 h 432048"/>
                  <a:gd name="connsiteX3" fmla="*/ 0 w 1777513"/>
                  <a:gd name="connsiteY3" fmla="*/ 432048 h 432048"/>
                  <a:gd name="connsiteX4" fmla="*/ 80241 w 1777513"/>
                  <a:gd name="connsiteY4" fmla="*/ 0 h 432048"/>
                  <a:gd name="connsiteX0" fmla="*/ 160483 w 1857755"/>
                  <a:gd name="connsiteY0" fmla="*/ 0 h 432048"/>
                  <a:gd name="connsiteX1" fmla="*/ 1808434 w 1857755"/>
                  <a:gd name="connsiteY1" fmla="*/ 0 h 432048"/>
                  <a:gd name="connsiteX2" fmla="*/ 1808434 w 1857755"/>
                  <a:gd name="connsiteY2" fmla="*/ 432048 h 432048"/>
                  <a:gd name="connsiteX3" fmla="*/ 0 w 1857755"/>
                  <a:gd name="connsiteY3" fmla="*/ 432048 h 432048"/>
                  <a:gd name="connsiteX4" fmla="*/ 160483 w 1857755"/>
                  <a:gd name="connsiteY4" fmla="*/ 0 h 432048"/>
                  <a:gd name="connsiteX0" fmla="*/ 110331 w 1807603"/>
                  <a:gd name="connsiteY0" fmla="*/ 0 h 476694"/>
                  <a:gd name="connsiteX1" fmla="*/ 1758282 w 1807603"/>
                  <a:gd name="connsiteY1" fmla="*/ 0 h 476694"/>
                  <a:gd name="connsiteX2" fmla="*/ 1758282 w 1807603"/>
                  <a:gd name="connsiteY2" fmla="*/ 432048 h 476694"/>
                  <a:gd name="connsiteX3" fmla="*/ 0 w 1807603"/>
                  <a:gd name="connsiteY3" fmla="*/ 476694 h 476694"/>
                  <a:gd name="connsiteX4" fmla="*/ 110331 w 1807603"/>
                  <a:gd name="connsiteY4" fmla="*/ 0 h 476694"/>
                  <a:gd name="connsiteX0" fmla="*/ 60180 w 1757452"/>
                  <a:gd name="connsiteY0" fmla="*/ 0 h 476694"/>
                  <a:gd name="connsiteX1" fmla="*/ 1708131 w 1757452"/>
                  <a:gd name="connsiteY1" fmla="*/ 0 h 476694"/>
                  <a:gd name="connsiteX2" fmla="*/ 1708131 w 1757452"/>
                  <a:gd name="connsiteY2" fmla="*/ 432048 h 476694"/>
                  <a:gd name="connsiteX3" fmla="*/ 0 w 1757452"/>
                  <a:gd name="connsiteY3" fmla="*/ 476694 h 476694"/>
                  <a:gd name="connsiteX4" fmla="*/ 60180 w 1757452"/>
                  <a:gd name="connsiteY4" fmla="*/ 0 h 476694"/>
                  <a:gd name="connsiteX0" fmla="*/ 20059 w 1757452"/>
                  <a:gd name="connsiteY0" fmla="*/ 0 h 485624"/>
                  <a:gd name="connsiteX1" fmla="*/ 1708131 w 1757452"/>
                  <a:gd name="connsiteY1" fmla="*/ 8930 h 485624"/>
                  <a:gd name="connsiteX2" fmla="*/ 1708131 w 1757452"/>
                  <a:gd name="connsiteY2" fmla="*/ 440978 h 485624"/>
                  <a:gd name="connsiteX3" fmla="*/ 0 w 1757452"/>
                  <a:gd name="connsiteY3" fmla="*/ 485624 h 485624"/>
                  <a:gd name="connsiteX4" fmla="*/ 20059 w 1757452"/>
                  <a:gd name="connsiteY4" fmla="*/ 0 h 485624"/>
                  <a:gd name="connsiteX0" fmla="*/ 20059 w 1757452"/>
                  <a:gd name="connsiteY0" fmla="*/ 0 h 485624"/>
                  <a:gd name="connsiteX1" fmla="*/ 1708131 w 1757452"/>
                  <a:gd name="connsiteY1" fmla="*/ 8930 h 485624"/>
                  <a:gd name="connsiteX2" fmla="*/ 1708131 w 1757452"/>
                  <a:gd name="connsiteY2" fmla="*/ 440978 h 485624"/>
                  <a:gd name="connsiteX3" fmla="*/ 0 w 1757452"/>
                  <a:gd name="connsiteY3" fmla="*/ 485624 h 485624"/>
                  <a:gd name="connsiteX4" fmla="*/ 20059 w 1757452"/>
                  <a:gd name="connsiteY4" fmla="*/ 0 h 485624"/>
                  <a:gd name="connsiteX0" fmla="*/ 70210 w 1757452"/>
                  <a:gd name="connsiteY0" fmla="*/ 0 h 485624"/>
                  <a:gd name="connsiteX1" fmla="*/ 1708131 w 1757452"/>
                  <a:gd name="connsiteY1" fmla="*/ 8930 h 485624"/>
                  <a:gd name="connsiteX2" fmla="*/ 1708131 w 1757452"/>
                  <a:gd name="connsiteY2" fmla="*/ 440978 h 485624"/>
                  <a:gd name="connsiteX3" fmla="*/ 0 w 1757452"/>
                  <a:gd name="connsiteY3" fmla="*/ 485624 h 485624"/>
                  <a:gd name="connsiteX4" fmla="*/ 70210 w 1757452"/>
                  <a:gd name="connsiteY4" fmla="*/ 0 h 485624"/>
                  <a:gd name="connsiteX0" fmla="*/ 100301 w 1787543"/>
                  <a:gd name="connsiteY0" fmla="*/ 0 h 467765"/>
                  <a:gd name="connsiteX1" fmla="*/ 1738222 w 1787543"/>
                  <a:gd name="connsiteY1" fmla="*/ 8930 h 467765"/>
                  <a:gd name="connsiteX2" fmla="*/ 1738222 w 1787543"/>
                  <a:gd name="connsiteY2" fmla="*/ 440978 h 467765"/>
                  <a:gd name="connsiteX3" fmla="*/ 0 w 1787543"/>
                  <a:gd name="connsiteY3" fmla="*/ 467765 h 467765"/>
                  <a:gd name="connsiteX4" fmla="*/ 100301 w 1787543"/>
                  <a:gd name="connsiteY4" fmla="*/ 0 h 467765"/>
                  <a:gd name="connsiteX0" fmla="*/ 85256 w 1787543"/>
                  <a:gd name="connsiteY0" fmla="*/ 0 h 460963"/>
                  <a:gd name="connsiteX1" fmla="*/ 1738222 w 1787543"/>
                  <a:gd name="connsiteY1" fmla="*/ 2128 h 460963"/>
                  <a:gd name="connsiteX2" fmla="*/ 1738222 w 1787543"/>
                  <a:gd name="connsiteY2" fmla="*/ 434176 h 460963"/>
                  <a:gd name="connsiteX3" fmla="*/ 0 w 1787543"/>
                  <a:gd name="connsiteY3" fmla="*/ 460963 h 460963"/>
                  <a:gd name="connsiteX4" fmla="*/ 85256 w 1787543"/>
                  <a:gd name="connsiteY4" fmla="*/ 0 h 460963"/>
                  <a:gd name="connsiteX0" fmla="*/ 60181 w 1762468"/>
                  <a:gd name="connsiteY0" fmla="*/ 0 h 434176"/>
                  <a:gd name="connsiteX1" fmla="*/ 1713147 w 1762468"/>
                  <a:gd name="connsiteY1" fmla="*/ 2128 h 434176"/>
                  <a:gd name="connsiteX2" fmla="*/ 1713147 w 1762468"/>
                  <a:gd name="connsiteY2" fmla="*/ 434176 h 434176"/>
                  <a:gd name="connsiteX3" fmla="*/ 0 w 1762468"/>
                  <a:gd name="connsiteY3" fmla="*/ 426953 h 434176"/>
                  <a:gd name="connsiteX4" fmla="*/ 60181 w 1762468"/>
                  <a:gd name="connsiteY4" fmla="*/ 0 h 434176"/>
                  <a:gd name="connsiteX0" fmla="*/ 60181 w 1762468"/>
                  <a:gd name="connsiteY0" fmla="*/ 0 h 434176"/>
                  <a:gd name="connsiteX1" fmla="*/ 1713147 w 1762468"/>
                  <a:gd name="connsiteY1" fmla="*/ 2128 h 434176"/>
                  <a:gd name="connsiteX2" fmla="*/ 1713147 w 1762468"/>
                  <a:gd name="connsiteY2" fmla="*/ 434176 h 434176"/>
                  <a:gd name="connsiteX3" fmla="*/ 0 w 1762468"/>
                  <a:gd name="connsiteY3" fmla="*/ 426953 h 434176"/>
                  <a:gd name="connsiteX4" fmla="*/ 60181 w 1762468"/>
                  <a:gd name="connsiteY4" fmla="*/ 0 h 43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468" h="434176">
                    <a:moveTo>
                      <a:pt x="60181" y="0"/>
                    </a:moveTo>
                    <a:lnTo>
                      <a:pt x="1713147" y="2128"/>
                    </a:lnTo>
                    <a:cubicBezTo>
                      <a:pt x="1767575" y="146144"/>
                      <a:pt x="1789347" y="279275"/>
                      <a:pt x="1713147" y="434176"/>
                    </a:cubicBezTo>
                    <a:lnTo>
                      <a:pt x="0" y="426953"/>
                    </a:lnTo>
                    <a:cubicBezTo>
                      <a:pt x="35224" y="272051"/>
                      <a:pt x="24337" y="152945"/>
                      <a:pt x="60181" y="0"/>
                    </a:cubicBezTo>
                    <a:close/>
                  </a:path>
                </a:pathLst>
              </a:custGeom>
              <a:solidFill>
                <a:srgbClr val="000000">
                  <a:lumMod val="50000"/>
                  <a:lumOff val="50000"/>
                </a:srgbClr>
              </a:solidFill>
              <a:ln w="12700" cap="flat" cmpd="sng" algn="ctr">
                <a:noFill/>
                <a:prstDash val="solid"/>
                <a:miter lim="800000"/>
              </a:ln>
              <a:effectLst>
                <a:softEdge rad="635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cs typeface="+mn-cs"/>
                </a:endParaRPr>
              </a:p>
            </p:txBody>
          </p:sp>
          <p:sp>
            <p:nvSpPr>
              <p:cNvPr id="30" name="Rectangle 3">
                <a:extLst>
                  <a:ext uri="{FF2B5EF4-FFF2-40B4-BE49-F238E27FC236}">
                    <a16:creationId xmlns:a16="http://schemas.microsoft.com/office/drawing/2014/main" xmlns="" id="{26F85119-4987-4F60-8ADD-64628FD78D31}"/>
                  </a:ext>
                </a:extLst>
              </p:cNvPr>
              <p:cNvSpPr/>
              <p:nvPr/>
            </p:nvSpPr>
            <p:spPr>
              <a:xfrm>
                <a:off x="586059" y="1632183"/>
                <a:ext cx="1796711" cy="270857"/>
              </a:xfrm>
              <a:custGeom>
                <a:avLst/>
                <a:gdLst>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52382"/>
                  <a:gd name="connsiteY0" fmla="*/ 0 h 432048"/>
                  <a:gd name="connsiteX1" fmla="*/ 1728192 w 1752382"/>
                  <a:gd name="connsiteY1" fmla="*/ 0 h 432048"/>
                  <a:gd name="connsiteX2" fmla="*/ 1728192 w 1752382"/>
                  <a:gd name="connsiteY2" fmla="*/ 432048 h 432048"/>
                  <a:gd name="connsiteX3" fmla="*/ 0 w 1752382"/>
                  <a:gd name="connsiteY3" fmla="*/ 432048 h 432048"/>
                  <a:gd name="connsiteX4" fmla="*/ 0 w 1752382"/>
                  <a:gd name="connsiteY4" fmla="*/ 0 h 432048"/>
                  <a:gd name="connsiteX0" fmla="*/ 0 w 1777513"/>
                  <a:gd name="connsiteY0" fmla="*/ 0 h 432048"/>
                  <a:gd name="connsiteX1" fmla="*/ 1728192 w 1777513"/>
                  <a:gd name="connsiteY1" fmla="*/ 0 h 432048"/>
                  <a:gd name="connsiteX2" fmla="*/ 1728192 w 1777513"/>
                  <a:gd name="connsiteY2" fmla="*/ 432048 h 432048"/>
                  <a:gd name="connsiteX3" fmla="*/ 0 w 1777513"/>
                  <a:gd name="connsiteY3" fmla="*/ 432048 h 432048"/>
                  <a:gd name="connsiteX4" fmla="*/ 0 w 1777513"/>
                  <a:gd name="connsiteY4" fmla="*/ 0 h 432048"/>
                  <a:gd name="connsiteX0" fmla="*/ 0 w 1802556"/>
                  <a:gd name="connsiteY0" fmla="*/ 0 h 432048"/>
                  <a:gd name="connsiteX1" fmla="*/ 1728192 w 1802556"/>
                  <a:gd name="connsiteY1" fmla="*/ 0 h 432048"/>
                  <a:gd name="connsiteX2" fmla="*/ 1728192 w 1802556"/>
                  <a:gd name="connsiteY2" fmla="*/ 432048 h 432048"/>
                  <a:gd name="connsiteX3" fmla="*/ 0 w 1802556"/>
                  <a:gd name="connsiteY3" fmla="*/ 432048 h 432048"/>
                  <a:gd name="connsiteX4" fmla="*/ 0 w 1802556"/>
                  <a:gd name="connsiteY4" fmla="*/ 0 h 432048"/>
                  <a:gd name="connsiteX0" fmla="*/ 0 w 1802556"/>
                  <a:gd name="connsiteY0" fmla="*/ 0 h 432048"/>
                  <a:gd name="connsiteX1" fmla="*/ 1728192 w 1802556"/>
                  <a:gd name="connsiteY1" fmla="*/ 0 h 432048"/>
                  <a:gd name="connsiteX2" fmla="*/ 1728192 w 1802556"/>
                  <a:gd name="connsiteY2" fmla="*/ 432048 h 432048"/>
                  <a:gd name="connsiteX3" fmla="*/ 0 w 1802556"/>
                  <a:gd name="connsiteY3" fmla="*/ 432048 h 432048"/>
                  <a:gd name="connsiteX4" fmla="*/ 0 w 1802556"/>
                  <a:gd name="connsiteY4" fmla="*/ 0 h 432048"/>
                  <a:gd name="connsiteX0" fmla="*/ 0 w 1812478"/>
                  <a:gd name="connsiteY0" fmla="*/ 0 h 432048"/>
                  <a:gd name="connsiteX1" fmla="*/ 1744520 w 1812478"/>
                  <a:gd name="connsiteY1" fmla="*/ 16328 h 432048"/>
                  <a:gd name="connsiteX2" fmla="*/ 1728192 w 1812478"/>
                  <a:gd name="connsiteY2" fmla="*/ 432048 h 432048"/>
                  <a:gd name="connsiteX3" fmla="*/ 0 w 1812478"/>
                  <a:gd name="connsiteY3" fmla="*/ 432048 h 432048"/>
                  <a:gd name="connsiteX4" fmla="*/ 0 w 1812478"/>
                  <a:gd name="connsiteY4" fmla="*/ 0 h 432048"/>
                  <a:gd name="connsiteX0" fmla="*/ 0 w 1812478"/>
                  <a:gd name="connsiteY0" fmla="*/ 0 h 415720"/>
                  <a:gd name="connsiteX1" fmla="*/ 1744520 w 1812478"/>
                  <a:gd name="connsiteY1" fmla="*/ 0 h 415720"/>
                  <a:gd name="connsiteX2" fmla="*/ 1728192 w 1812478"/>
                  <a:gd name="connsiteY2" fmla="*/ 415720 h 415720"/>
                  <a:gd name="connsiteX3" fmla="*/ 0 w 1812478"/>
                  <a:gd name="connsiteY3" fmla="*/ 415720 h 415720"/>
                  <a:gd name="connsiteX4" fmla="*/ 0 w 1812478"/>
                  <a:gd name="connsiteY4" fmla="*/ 0 h 415720"/>
                  <a:gd name="connsiteX0" fmla="*/ 0 w 1815975"/>
                  <a:gd name="connsiteY0" fmla="*/ 0 h 415720"/>
                  <a:gd name="connsiteX1" fmla="*/ 1749963 w 1815975"/>
                  <a:gd name="connsiteY1" fmla="*/ 10886 h 415720"/>
                  <a:gd name="connsiteX2" fmla="*/ 1728192 w 1815975"/>
                  <a:gd name="connsiteY2" fmla="*/ 415720 h 415720"/>
                  <a:gd name="connsiteX3" fmla="*/ 0 w 1815975"/>
                  <a:gd name="connsiteY3" fmla="*/ 415720 h 415720"/>
                  <a:gd name="connsiteX4" fmla="*/ 0 w 1815975"/>
                  <a:gd name="connsiteY4" fmla="*/ 0 h 415720"/>
                  <a:gd name="connsiteX0" fmla="*/ 0 w 1799451"/>
                  <a:gd name="connsiteY0" fmla="*/ 5443 h 421163"/>
                  <a:gd name="connsiteX1" fmla="*/ 1722749 w 1799451"/>
                  <a:gd name="connsiteY1" fmla="*/ 0 h 421163"/>
                  <a:gd name="connsiteX2" fmla="*/ 1728192 w 1799451"/>
                  <a:gd name="connsiteY2" fmla="*/ 421163 h 421163"/>
                  <a:gd name="connsiteX3" fmla="*/ 0 w 1799451"/>
                  <a:gd name="connsiteY3" fmla="*/ 421163 h 421163"/>
                  <a:gd name="connsiteX4" fmla="*/ 0 w 1799451"/>
                  <a:gd name="connsiteY4" fmla="*/ 5443 h 421163"/>
                  <a:gd name="connsiteX0" fmla="*/ 0 w 1815975"/>
                  <a:gd name="connsiteY0" fmla="*/ 0 h 415720"/>
                  <a:gd name="connsiteX1" fmla="*/ 1749963 w 1815975"/>
                  <a:gd name="connsiteY1" fmla="*/ 0 h 415720"/>
                  <a:gd name="connsiteX2" fmla="*/ 1728192 w 1815975"/>
                  <a:gd name="connsiteY2" fmla="*/ 415720 h 415720"/>
                  <a:gd name="connsiteX3" fmla="*/ 0 w 1815975"/>
                  <a:gd name="connsiteY3" fmla="*/ 415720 h 415720"/>
                  <a:gd name="connsiteX4" fmla="*/ 0 w 1815975"/>
                  <a:gd name="connsiteY4" fmla="*/ 0 h 415720"/>
                  <a:gd name="connsiteX0" fmla="*/ 0 w 1826979"/>
                  <a:gd name="connsiteY0" fmla="*/ 0 h 415720"/>
                  <a:gd name="connsiteX1" fmla="*/ 1766292 w 1826979"/>
                  <a:gd name="connsiteY1" fmla="*/ 0 h 415720"/>
                  <a:gd name="connsiteX2" fmla="*/ 1728192 w 1826979"/>
                  <a:gd name="connsiteY2" fmla="*/ 415720 h 415720"/>
                  <a:gd name="connsiteX3" fmla="*/ 0 w 1826979"/>
                  <a:gd name="connsiteY3" fmla="*/ 415720 h 415720"/>
                  <a:gd name="connsiteX4" fmla="*/ 0 w 1826979"/>
                  <a:gd name="connsiteY4" fmla="*/ 0 h 415720"/>
                  <a:gd name="connsiteX0" fmla="*/ 0 w 1809074"/>
                  <a:gd name="connsiteY0" fmla="*/ 0 h 415720"/>
                  <a:gd name="connsiteX1" fmla="*/ 1739078 w 1809074"/>
                  <a:gd name="connsiteY1" fmla="*/ 0 h 415720"/>
                  <a:gd name="connsiteX2" fmla="*/ 1728192 w 1809074"/>
                  <a:gd name="connsiteY2" fmla="*/ 415720 h 415720"/>
                  <a:gd name="connsiteX3" fmla="*/ 0 w 1809074"/>
                  <a:gd name="connsiteY3" fmla="*/ 415720 h 415720"/>
                  <a:gd name="connsiteX4" fmla="*/ 0 w 1809074"/>
                  <a:gd name="connsiteY4" fmla="*/ 0 h 415720"/>
                  <a:gd name="connsiteX0" fmla="*/ 0 w 1815780"/>
                  <a:gd name="connsiteY0" fmla="*/ 0 h 424424"/>
                  <a:gd name="connsiteX1" fmla="*/ 1739078 w 1815780"/>
                  <a:gd name="connsiteY1" fmla="*/ 0 h 424424"/>
                  <a:gd name="connsiteX2" fmla="*/ 1744521 w 1815780"/>
                  <a:gd name="connsiteY2" fmla="*/ 424424 h 424424"/>
                  <a:gd name="connsiteX3" fmla="*/ 0 w 1815780"/>
                  <a:gd name="connsiteY3" fmla="*/ 415720 h 424424"/>
                  <a:gd name="connsiteX4" fmla="*/ 0 w 1815780"/>
                  <a:gd name="connsiteY4" fmla="*/ 0 h 424424"/>
                  <a:gd name="connsiteX0" fmla="*/ 0 w 1797077"/>
                  <a:gd name="connsiteY0" fmla="*/ 0 h 424424"/>
                  <a:gd name="connsiteX1" fmla="*/ 1739078 w 1797077"/>
                  <a:gd name="connsiteY1" fmla="*/ 0 h 424424"/>
                  <a:gd name="connsiteX2" fmla="*/ 1744521 w 1797077"/>
                  <a:gd name="connsiteY2" fmla="*/ 424424 h 424424"/>
                  <a:gd name="connsiteX3" fmla="*/ 0 w 1797077"/>
                  <a:gd name="connsiteY3" fmla="*/ 415720 h 424424"/>
                  <a:gd name="connsiteX4" fmla="*/ 0 w 1797077"/>
                  <a:gd name="connsiteY4" fmla="*/ 0 h 424424"/>
                  <a:gd name="connsiteX0" fmla="*/ 0 w 1793329"/>
                  <a:gd name="connsiteY0" fmla="*/ 0 h 424424"/>
                  <a:gd name="connsiteX1" fmla="*/ 1739078 w 1793329"/>
                  <a:gd name="connsiteY1" fmla="*/ 0 h 424424"/>
                  <a:gd name="connsiteX2" fmla="*/ 1744521 w 1793329"/>
                  <a:gd name="connsiteY2" fmla="*/ 424424 h 424424"/>
                  <a:gd name="connsiteX3" fmla="*/ 0 w 1793329"/>
                  <a:gd name="connsiteY3" fmla="*/ 415720 h 424424"/>
                  <a:gd name="connsiteX4" fmla="*/ 0 w 1793329"/>
                  <a:gd name="connsiteY4" fmla="*/ 0 h 424424"/>
                  <a:gd name="connsiteX0" fmla="*/ 0 w 1784686"/>
                  <a:gd name="connsiteY0" fmla="*/ 0 h 424424"/>
                  <a:gd name="connsiteX1" fmla="*/ 1739078 w 1784686"/>
                  <a:gd name="connsiteY1" fmla="*/ 0 h 424424"/>
                  <a:gd name="connsiteX2" fmla="*/ 1744521 w 1784686"/>
                  <a:gd name="connsiteY2" fmla="*/ 424424 h 424424"/>
                  <a:gd name="connsiteX3" fmla="*/ 0 w 1784686"/>
                  <a:gd name="connsiteY3" fmla="*/ 415720 h 424424"/>
                  <a:gd name="connsiteX4" fmla="*/ 0 w 1784686"/>
                  <a:gd name="connsiteY4" fmla="*/ 0 h 424424"/>
                  <a:gd name="connsiteX0" fmla="*/ 0 w 1774940"/>
                  <a:gd name="connsiteY0" fmla="*/ 0 h 424424"/>
                  <a:gd name="connsiteX1" fmla="*/ 1739078 w 1774940"/>
                  <a:gd name="connsiteY1" fmla="*/ 0 h 424424"/>
                  <a:gd name="connsiteX2" fmla="*/ 1722750 w 1774940"/>
                  <a:gd name="connsiteY2" fmla="*/ 424424 h 424424"/>
                  <a:gd name="connsiteX3" fmla="*/ 0 w 1774940"/>
                  <a:gd name="connsiteY3" fmla="*/ 415720 h 424424"/>
                  <a:gd name="connsiteX4" fmla="*/ 0 w 1774940"/>
                  <a:gd name="connsiteY4" fmla="*/ 0 h 424424"/>
                  <a:gd name="connsiteX0" fmla="*/ 0 w 1802154"/>
                  <a:gd name="connsiteY0" fmla="*/ 0 h 433126"/>
                  <a:gd name="connsiteX1" fmla="*/ 1766292 w 1802154"/>
                  <a:gd name="connsiteY1" fmla="*/ 8702 h 433126"/>
                  <a:gd name="connsiteX2" fmla="*/ 1749964 w 1802154"/>
                  <a:gd name="connsiteY2" fmla="*/ 433126 h 433126"/>
                  <a:gd name="connsiteX3" fmla="*/ 27214 w 1802154"/>
                  <a:gd name="connsiteY3" fmla="*/ 424422 h 433126"/>
                  <a:gd name="connsiteX4" fmla="*/ 0 w 1802154"/>
                  <a:gd name="connsiteY4" fmla="*/ 0 h 433126"/>
                  <a:gd name="connsiteX0" fmla="*/ 0 w 1802154"/>
                  <a:gd name="connsiteY0" fmla="*/ 0 h 433126"/>
                  <a:gd name="connsiteX1" fmla="*/ 1766292 w 1802154"/>
                  <a:gd name="connsiteY1" fmla="*/ 8702 h 433126"/>
                  <a:gd name="connsiteX2" fmla="*/ 1749964 w 1802154"/>
                  <a:gd name="connsiteY2" fmla="*/ 433126 h 433126"/>
                  <a:gd name="connsiteX3" fmla="*/ 5443 w 1802154"/>
                  <a:gd name="connsiteY3" fmla="*/ 424422 h 433126"/>
                  <a:gd name="connsiteX4" fmla="*/ 0 w 1802154"/>
                  <a:gd name="connsiteY4" fmla="*/ 0 h 433126"/>
                  <a:gd name="connsiteX0" fmla="*/ 0 w 1802154"/>
                  <a:gd name="connsiteY0" fmla="*/ 0 h 433126"/>
                  <a:gd name="connsiteX1" fmla="*/ 1766292 w 1802154"/>
                  <a:gd name="connsiteY1" fmla="*/ 8702 h 433126"/>
                  <a:gd name="connsiteX2" fmla="*/ 1749964 w 1802154"/>
                  <a:gd name="connsiteY2" fmla="*/ 433126 h 433126"/>
                  <a:gd name="connsiteX3" fmla="*/ 5443 w 1802154"/>
                  <a:gd name="connsiteY3" fmla="*/ 424422 h 433126"/>
                  <a:gd name="connsiteX4" fmla="*/ 0 w 1802154"/>
                  <a:gd name="connsiteY4" fmla="*/ 0 h 433126"/>
                  <a:gd name="connsiteX0" fmla="*/ 0 w 1802154"/>
                  <a:gd name="connsiteY0" fmla="*/ 0 h 433126"/>
                  <a:gd name="connsiteX1" fmla="*/ 1766292 w 1802154"/>
                  <a:gd name="connsiteY1" fmla="*/ 8702 h 433126"/>
                  <a:gd name="connsiteX2" fmla="*/ 1749964 w 1802154"/>
                  <a:gd name="connsiteY2" fmla="*/ 433126 h 433126"/>
                  <a:gd name="connsiteX3" fmla="*/ 5443 w 1802154"/>
                  <a:gd name="connsiteY3" fmla="*/ 424422 h 433126"/>
                  <a:gd name="connsiteX4" fmla="*/ 0 w 1802154"/>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6711" h="433126">
                    <a:moveTo>
                      <a:pt x="10885" y="0"/>
                    </a:moveTo>
                    <a:lnTo>
                      <a:pt x="1760849" y="8702"/>
                    </a:lnTo>
                    <a:cubicBezTo>
                      <a:pt x="1820721" y="241911"/>
                      <a:pt x="1798949" y="278225"/>
                      <a:pt x="1744521" y="433126"/>
                    </a:cubicBezTo>
                    <a:lnTo>
                      <a:pt x="0" y="424422"/>
                    </a:lnTo>
                    <a:cubicBezTo>
                      <a:pt x="38100" y="269519"/>
                      <a:pt x="76199" y="246280"/>
                      <a:pt x="10885" y="0"/>
                    </a:cubicBezTo>
                    <a:close/>
                  </a:path>
                </a:pathLst>
              </a:custGeom>
              <a:gradFill>
                <a:gsLst>
                  <a:gs pos="0">
                    <a:srgbClr val="07A398">
                      <a:lumMod val="58000"/>
                    </a:srgbClr>
                  </a:gs>
                  <a:gs pos="56000">
                    <a:srgbClr val="07A398">
                      <a:lumMod val="66000"/>
                      <a:lumOff val="34000"/>
                    </a:srgbClr>
                  </a:gs>
                  <a:gs pos="41000">
                    <a:srgbClr val="07A398">
                      <a:lumMod val="60000"/>
                      <a:lumOff val="40000"/>
                    </a:srgbClr>
                  </a:gs>
                  <a:gs pos="100000">
                    <a:srgbClr val="07A398"/>
                  </a:gs>
                </a:gsLst>
                <a:lin ang="162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cs typeface="+mn-cs"/>
                </a:endParaRPr>
              </a:p>
            </p:txBody>
          </p:sp>
        </p:grpSp>
        <p:sp>
          <p:nvSpPr>
            <p:cNvPr id="33" name="TextBox 32">
              <a:extLst>
                <a:ext uri="{FF2B5EF4-FFF2-40B4-BE49-F238E27FC236}">
                  <a16:creationId xmlns:a16="http://schemas.microsoft.com/office/drawing/2014/main" xmlns="" id="{1C7FE495-ABB3-49ED-B288-D81A7E3B1281}"/>
                </a:ext>
              </a:extLst>
            </p:cNvPr>
            <p:cNvSpPr txBox="1"/>
            <p:nvPr/>
          </p:nvSpPr>
          <p:spPr>
            <a:xfrm>
              <a:off x="1929991" y="2703846"/>
              <a:ext cx="2707063" cy="3046988"/>
            </a:xfrm>
            <a:prstGeom prst="rect">
              <a:avLst/>
            </a:prstGeom>
            <a:noFill/>
          </p:spPr>
          <p:txBody>
            <a:bodyPr wrap="square">
              <a:spAutoFit/>
            </a:bodyPr>
            <a:lstStyle/>
            <a:p>
              <a:pPr algn="ctr"/>
              <a:r>
                <a:rPr lang="en-US" sz="2400" b="1" spc="-20">
                  <a:solidFill>
                    <a:schemeClr val="bg1"/>
                  </a:solidFill>
                  <a:latin typeface="Arial" panose="020B0604020202020204" pitchFamily="34" charset="0"/>
                  <a:ea typeface="Arial" panose="020B0604020202020204" pitchFamily="34" charset="0"/>
                </a:rPr>
                <a:t>V</a:t>
              </a:r>
              <a:r>
                <a:rPr lang="en-US" sz="2400" b="1">
                  <a:solidFill>
                    <a:schemeClr val="bg1"/>
                  </a:solidFill>
                  <a:effectLst/>
                  <a:latin typeface="Arial" panose="020B0604020202020204" pitchFamily="34" charset="0"/>
                  <a:ea typeface="Arial" panose="020B0604020202020204" pitchFamily="34" charset="0"/>
                </a:rPr>
                <a:t>iệc</a:t>
              </a:r>
              <a:r>
                <a:rPr lang="en-US" sz="2400" b="1" spc="-120">
                  <a:solidFill>
                    <a:schemeClr val="bg1"/>
                  </a:solidFill>
                  <a:effectLst/>
                  <a:latin typeface="Arial" panose="020B0604020202020204" pitchFamily="34" charset="0"/>
                  <a:ea typeface="Arial" panose="020B0604020202020204" pitchFamily="34" charset="0"/>
                </a:rPr>
                <a:t> </a:t>
              </a:r>
              <a:r>
                <a:rPr lang="en-US" sz="2400" b="1">
                  <a:solidFill>
                    <a:schemeClr val="bg1"/>
                  </a:solidFill>
                  <a:effectLst/>
                  <a:latin typeface="Arial" panose="020B0604020202020204" pitchFamily="34" charset="0"/>
                  <a:ea typeface="Arial" panose="020B0604020202020204" pitchFamily="34" charset="0"/>
                </a:rPr>
                <a:t>chia</a:t>
              </a:r>
              <a:r>
                <a:rPr lang="en-US" sz="2400" b="1" spc="-40">
                  <a:solidFill>
                    <a:schemeClr val="bg1"/>
                  </a:solidFill>
                  <a:effectLst/>
                  <a:latin typeface="Arial" panose="020B0604020202020204" pitchFamily="34" charset="0"/>
                  <a:ea typeface="Arial" panose="020B0604020202020204" pitchFamily="34" charset="0"/>
                </a:rPr>
                <a:t> </a:t>
              </a:r>
              <a:r>
                <a:rPr lang="en-US" sz="2400" b="1">
                  <a:solidFill>
                    <a:schemeClr val="bg1"/>
                  </a:solidFill>
                  <a:effectLst/>
                  <a:latin typeface="Arial" panose="020B0604020202020204" pitchFamily="34" charset="0"/>
                  <a:ea typeface="Arial" panose="020B0604020202020204" pitchFamily="34" charset="0"/>
                </a:rPr>
                <a:t>nhiệm</a:t>
              </a:r>
              <a:r>
                <a:rPr lang="en-US" sz="2400" b="1" spc="-130">
                  <a:solidFill>
                    <a:schemeClr val="bg1"/>
                  </a:solidFill>
                  <a:effectLst/>
                  <a:latin typeface="Arial" panose="020B0604020202020204" pitchFamily="34" charset="0"/>
                  <a:ea typeface="Arial" panose="020B0604020202020204" pitchFamily="34" charset="0"/>
                </a:rPr>
                <a:t> </a:t>
              </a:r>
              <a:r>
                <a:rPr lang="en-US" sz="2400" b="1">
                  <a:solidFill>
                    <a:schemeClr val="bg1"/>
                  </a:solidFill>
                  <a:effectLst/>
                  <a:latin typeface="Arial" panose="020B0604020202020204" pitchFamily="34" charset="0"/>
                  <a:ea typeface="Arial" panose="020B0604020202020204" pitchFamily="34" charset="0"/>
                </a:rPr>
                <a:t>vụ</a:t>
              </a:r>
              <a:r>
                <a:rPr lang="en-US" sz="2400" b="1" spc="-105">
                  <a:solidFill>
                    <a:schemeClr val="bg1"/>
                  </a:solidFill>
                  <a:effectLst/>
                  <a:latin typeface="Arial" panose="020B0604020202020204" pitchFamily="34" charset="0"/>
                  <a:ea typeface="Arial" panose="020B0604020202020204" pitchFamily="34" charset="0"/>
                </a:rPr>
                <a:t> </a:t>
              </a:r>
              <a:r>
                <a:rPr lang="en-US" sz="2400" b="1">
                  <a:solidFill>
                    <a:schemeClr val="bg1"/>
                  </a:solidFill>
                  <a:effectLst/>
                  <a:latin typeface="Arial" panose="020B0604020202020204" pitchFamily="34" charset="0"/>
                  <a:ea typeface="Arial" panose="020B0604020202020204" pitchFamily="34" charset="0"/>
                </a:rPr>
                <a:t>(h</a:t>
              </a:r>
              <a:r>
                <a:rPr lang="en-US" sz="2400" b="1" spc="-10">
                  <a:solidFill>
                    <a:schemeClr val="bg1"/>
                  </a:solidFill>
                  <a:effectLst/>
                  <a:latin typeface="Arial" panose="020B0604020202020204" pitchFamily="34" charset="0"/>
                  <a:ea typeface="Arial" panose="020B0604020202020204" pitchFamily="34" charset="0"/>
                </a:rPr>
                <a:t>a</a:t>
              </a:r>
              <a:r>
                <a:rPr lang="en-US" sz="2400" b="1">
                  <a:solidFill>
                    <a:schemeClr val="bg1"/>
                  </a:solidFill>
                  <a:effectLst/>
                  <a:latin typeface="Arial" panose="020B0604020202020204" pitchFamily="34" charset="0"/>
                  <a:ea typeface="Arial" panose="020B0604020202020204" pitchFamily="34" charset="0"/>
                </a:rPr>
                <a:t>y</a:t>
              </a:r>
              <a:r>
                <a:rPr lang="en-US" sz="2400" b="1" spc="-70">
                  <a:solidFill>
                    <a:schemeClr val="bg1"/>
                  </a:solidFill>
                  <a:effectLst/>
                  <a:latin typeface="Arial" panose="020B0604020202020204" pitchFamily="34" charset="0"/>
                  <a:ea typeface="Arial" panose="020B0604020202020204" pitchFamily="34" charset="0"/>
                </a:rPr>
                <a:t> </a:t>
              </a:r>
              <a:r>
                <a:rPr lang="en-US" sz="2400" b="1" spc="-5">
                  <a:solidFill>
                    <a:schemeClr val="bg1"/>
                  </a:solidFill>
                  <a:effectLst/>
                  <a:latin typeface="Arial" panose="020B0604020202020204" pitchFamily="34" charset="0"/>
                  <a:ea typeface="Arial" panose="020B0604020202020204" pitchFamily="34" charset="0"/>
                </a:rPr>
                <a:t>c</a:t>
              </a:r>
              <a:r>
                <a:rPr lang="en-US" sz="2400" b="1">
                  <a:solidFill>
                    <a:schemeClr val="bg1"/>
                  </a:solidFill>
                  <a:effectLst/>
                  <a:latin typeface="Arial" panose="020B0604020202020204" pitchFamily="34" charset="0"/>
                  <a:ea typeface="Arial" panose="020B0604020202020204" pitchFamily="34" charset="0"/>
                </a:rPr>
                <a:t>ông</a:t>
              </a:r>
              <a:r>
                <a:rPr lang="en-US" sz="2400" b="1" spc="55">
                  <a:solidFill>
                    <a:schemeClr val="bg1"/>
                  </a:solidFill>
                  <a:effectLst/>
                  <a:latin typeface="Arial" panose="020B0604020202020204" pitchFamily="34" charset="0"/>
                  <a:ea typeface="Arial" panose="020B0604020202020204" pitchFamily="34" charset="0"/>
                </a:rPr>
                <a:t> </a:t>
              </a:r>
              <a:r>
                <a:rPr lang="en-US" sz="2400" b="1">
                  <a:solidFill>
                    <a:schemeClr val="bg1"/>
                  </a:solidFill>
                  <a:effectLst/>
                  <a:latin typeface="Arial" panose="020B0604020202020204" pitchFamily="34" charset="0"/>
                  <a:ea typeface="Arial" panose="020B0604020202020204" pitchFamily="34" charset="0"/>
                </a:rPr>
                <a:t>việc)</a:t>
              </a:r>
              <a:r>
                <a:rPr lang="en-US" sz="2400" b="1" spc="-65">
                  <a:solidFill>
                    <a:schemeClr val="bg1"/>
                  </a:solidFill>
                  <a:effectLst/>
                  <a:latin typeface="Arial" panose="020B0604020202020204" pitchFamily="34" charset="0"/>
                  <a:ea typeface="Arial" panose="020B0604020202020204" pitchFamily="34" charset="0"/>
                </a:rPr>
                <a:t> </a:t>
              </a:r>
              <a:r>
                <a:rPr lang="en-US" sz="2400" b="1">
                  <a:solidFill>
                    <a:schemeClr val="bg1"/>
                  </a:solidFill>
                  <a:effectLst/>
                  <a:latin typeface="Arial" panose="020B0604020202020204" pitchFamily="34" charset="0"/>
                  <a:ea typeface="Arial" panose="020B0604020202020204" pitchFamily="34" charset="0"/>
                </a:rPr>
                <a:t>thành</a:t>
              </a:r>
              <a:r>
                <a:rPr lang="en-US" sz="2400" b="1" spc="-95">
                  <a:solidFill>
                    <a:schemeClr val="bg1"/>
                  </a:solidFill>
                  <a:effectLst/>
                  <a:latin typeface="Arial" panose="020B0604020202020204" pitchFamily="34" charset="0"/>
                  <a:ea typeface="Arial" panose="020B0604020202020204" pitchFamily="34" charset="0"/>
                </a:rPr>
                <a:t> </a:t>
              </a:r>
              <a:r>
                <a:rPr lang="en-US" sz="2400" b="1">
                  <a:solidFill>
                    <a:schemeClr val="bg1"/>
                  </a:solidFill>
                  <a:effectLst/>
                  <a:latin typeface="Arial" panose="020B0604020202020204" pitchFamily="34" charset="0"/>
                  <a:ea typeface="Arial" panose="020B0604020202020204" pitchFamily="34" charset="0"/>
                </a:rPr>
                <a:t>những</a:t>
              </a:r>
              <a:r>
                <a:rPr lang="en-US" sz="2400" b="1" spc="-50">
                  <a:solidFill>
                    <a:schemeClr val="bg1"/>
                  </a:solidFill>
                  <a:effectLst/>
                  <a:latin typeface="Arial" panose="020B0604020202020204" pitchFamily="34" charset="0"/>
                  <a:ea typeface="Arial" panose="020B0604020202020204" pitchFamily="34" charset="0"/>
                </a:rPr>
                <a:t> </a:t>
              </a:r>
              <a:r>
                <a:rPr lang="en-US" sz="2400" b="1">
                  <a:solidFill>
                    <a:schemeClr val="bg1"/>
                  </a:solidFill>
                  <a:effectLst/>
                  <a:latin typeface="Arial" panose="020B0604020202020204" pitchFamily="34" charset="0"/>
                  <a:ea typeface="Arial" panose="020B0604020202020204" pitchFamily="34" charset="0"/>
                </a:rPr>
                <a:t>nhiệm</a:t>
              </a:r>
              <a:r>
                <a:rPr lang="en-US" sz="2400" b="1" spc="-130">
                  <a:solidFill>
                    <a:schemeClr val="bg1"/>
                  </a:solidFill>
                  <a:effectLst/>
                  <a:latin typeface="Arial" panose="020B0604020202020204" pitchFamily="34" charset="0"/>
                  <a:ea typeface="Arial" panose="020B0604020202020204" pitchFamily="34" charset="0"/>
                </a:rPr>
                <a:t> </a:t>
              </a:r>
              <a:r>
                <a:rPr lang="en-US" sz="2400" b="1">
                  <a:solidFill>
                    <a:schemeClr val="bg1"/>
                  </a:solidFill>
                  <a:effectLst/>
                  <a:latin typeface="Arial" panose="020B0604020202020204" pitchFamily="34" charset="0"/>
                  <a:ea typeface="Arial" panose="020B0604020202020204" pitchFamily="34" charset="0"/>
                </a:rPr>
                <a:t>vụ</a:t>
              </a:r>
              <a:r>
                <a:rPr lang="en-US" sz="2400" b="1" spc="-105">
                  <a:solidFill>
                    <a:schemeClr val="bg1"/>
                  </a:solidFill>
                  <a:effectLst/>
                  <a:latin typeface="Arial" panose="020B0604020202020204" pitchFamily="34" charset="0"/>
                  <a:ea typeface="Arial" panose="020B0604020202020204" pitchFamily="34" charset="0"/>
                </a:rPr>
                <a:t> </a:t>
              </a:r>
              <a:r>
                <a:rPr lang="en-US" sz="2400" b="1">
                  <a:solidFill>
                    <a:schemeClr val="bg1"/>
                  </a:solidFill>
                  <a:effectLst/>
                  <a:latin typeface="Arial" panose="020B0604020202020204" pitchFamily="34" charset="0"/>
                  <a:ea typeface="Arial" panose="020B0604020202020204" pitchFamily="34" charset="0"/>
                </a:rPr>
                <a:t>(h</a:t>
              </a:r>
              <a:r>
                <a:rPr lang="en-US" sz="2400" b="1" spc="-10">
                  <a:solidFill>
                    <a:schemeClr val="bg1"/>
                  </a:solidFill>
                  <a:effectLst/>
                  <a:latin typeface="Arial" panose="020B0604020202020204" pitchFamily="34" charset="0"/>
                  <a:ea typeface="Arial" panose="020B0604020202020204" pitchFamily="34" charset="0"/>
                </a:rPr>
                <a:t>a</a:t>
              </a:r>
              <a:r>
                <a:rPr lang="en-US" sz="2400" b="1">
                  <a:solidFill>
                    <a:schemeClr val="bg1"/>
                  </a:solidFill>
                  <a:effectLst/>
                  <a:latin typeface="Arial" panose="020B0604020202020204" pitchFamily="34" charset="0"/>
                  <a:ea typeface="Arial" panose="020B0604020202020204" pitchFamily="34" charset="0"/>
                </a:rPr>
                <a:t>y</a:t>
              </a:r>
              <a:r>
                <a:rPr lang="en-US" sz="2400" b="1" spc="-20">
                  <a:solidFill>
                    <a:schemeClr val="bg1"/>
                  </a:solidFill>
                  <a:effectLst/>
                  <a:latin typeface="Arial" panose="020B0604020202020204" pitchFamily="34" charset="0"/>
                  <a:ea typeface="Arial" panose="020B0604020202020204" pitchFamily="34" charset="0"/>
                </a:rPr>
                <a:t> </a:t>
              </a:r>
              <a:r>
                <a:rPr lang="en-US" sz="2400" b="1">
                  <a:solidFill>
                    <a:schemeClr val="bg1"/>
                  </a:solidFill>
                  <a:effectLst/>
                  <a:latin typeface="Arial" panose="020B0604020202020204" pitchFamily="34" charset="0"/>
                  <a:ea typeface="Arial" panose="020B0604020202020204" pitchFamily="34" charset="0"/>
                </a:rPr>
                <a:t>việc)</a:t>
              </a:r>
              <a:r>
                <a:rPr lang="en-US" sz="2400" b="1" spc="-10">
                  <a:solidFill>
                    <a:schemeClr val="bg1"/>
                  </a:solidFill>
                  <a:effectLst/>
                  <a:latin typeface="Arial" panose="020B0604020202020204" pitchFamily="34" charset="0"/>
                  <a:ea typeface="Arial" panose="020B0604020202020204" pitchFamily="34" charset="0"/>
                </a:rPr>
                <a:t> </a:t>
              </a:r>
              <a:r>
                <a:rPr lang="en-US" sz="2400" b="1">
                  <a:solidFill>
                    <a:schemeClr val="bg1"/>
                  </a:solidFill>
                  <a:effectLst/>
                  <a:latin typeface="Arial" panose="020B0604020202020204" pitchFamily="34" charset="0"/>
                  <a:ea typeface="Arial" panose="020B0604020202020204" pitchFamily="34" charset="0"/>
                </a:rPr>
                <a:t>nhỏ</a:t>
              </a:r>
              <a:r>
                <a:rPr lang="en-US" sz="2400" b="1" spc="-85">
                  <a:solidFill>
                    <a:schemeClr val="bg1"/>
                  </a:solidFill>
                  <a:effectLst/>
                  <a:latin typeface="Arial" panose="020B0604020202020204" pitchFamily="34" charset="0"/>
                  <a:ea typeface="Arial" panose="020B0604020202020204" pitchFamily="34" charset="0"/>
                </a:rPr>
                <a:t> </a:t>
              </a:r>
              <a:r>
                <a:rPr lang="en-US" sz="2400" b="1">
                  <a:solidFill>
                    <a:schemeClr val="bg1"/>
                  </a:solidFill>
                  <a:effectLst/>
                  <a:latin typeface="Arial" panose="020B0604020202020204" pitchFamily="34" charset="0"/>
                  <a:ea typeface="Arial" panose="020B0604020202020204" pitchFamily="34" charset="0"/>
                </a:rPr>
                <a:t>hơn</a:t>
              </a:r>
              <a:r>
                <a:rPr lang="en-US" sz="2400" b="1" spc="-45">
                  <a:solidFill>
                    <a:schemeClr val="bg1"/>
                  </a:solidFill>
                  <a:effectLst/>
                  <a:latin typeface="Arial" panose="020B0604020202020204" pitchFamily="34" charset="0"/>
                  <a:ea typeface="Arial" panose="020B0604020202020204" pitchFamily="34" charset="0"/>
                </a:rPr>
                <a:t> </a:t>
              </a:r>
              <a:r>
                <a:rPr lang="en-US" sz="2400" b="1" spc="-5">
                  <a:solidFill>
                    <a:schemeClr val="bg1"/>
                  </a:solidFill>
                  <a:effectLst/>
                  <a:latin typeface="Arial" panose="020B0604020202020204" pitchFamily="34" charset="0"/>
                  <a:ea typeface="Arial" panose="020B0604020202020204" pitchFamily="34" charset="0"/>
                </a:rPr>
                <a:t>g</a:t>
              </a:r>
              <a:r>
                <a:rPr lang="en-US" sz="2400" b="1">
                  <a:solidFill>
                    <a:schemeClr val="bg1"/>
                  </a:solidFill>
                  <a:effectLst/>
                  <a:latin typeface="Arial" panose="020B0604020202020204" pitchFamily="34" charset="0"/>
                  <a:ea typeface="Arial" panose="020B0604020202020204" pitchFamily="34" charset="0"/>
                </a:rPr>
                <a:t>iúp thuận</a:t>
              </a:r>
              <a:r>
                <a:rPr lang="en-US" sz="2400" b="1" spc="-75">
                  <a:solidFill>
                    <a:schemeClr val="bg1"/>
                  </a:solidFill>
                  <a:effectLst/>
                  <a:latin typeface="Arial" panose="020B0604020202020204" pitchFamily="34" charset="0"/>
                  <a:ea typeface="Arial" panose="020B0604020202020204" pitchFamily="34" charset="0"/>
                </a:rPr>
                <a:t> </a:t>
              </a:r>
              <a:r>
                <a:rPr lang="en-US" sz="2400" b="1">
                  <a:solidFill>
                    <a:schemeClr val="bg1"/>
                  </a:solidFill>
                  <a:effectLst/>
                  <a:latin typeface="Arial" panose="020B0604020202020204" pitchFamily="34" charset="0"/>
                  <a:ea typeface="Arial" panose="020B0604020202020204" pitchFamily="34" charset="0"/>
                </a:rPr>
                <a:t>tiện</a:t>
              </a:r>
              <a:r>
                <a:rPr lang="en-US" sz="2400" b="1" spc="-80">
                  <a:solidFill>
                    <a:schemeClr val="bg1"/>
                  </a:solidFill>
                  <a:effectLst/>
                  <a:latin typeface="Arial" panose="020B0604020202020204" pitchFamily="34" charset="0"/>
                  <a:ea typeface="Arial" panose="020B0604020202020204" pitchFamily="34" charset="0"/>
                </a:rPr>
                <a:t> </a:t>
              </a:r>
              <a:r>
                <a:rPr lang="en-US" sz="2400" b="1">
                  <a:solidFill>
                    <a:schemeClr val="bg1"/>
                  </a:solidFill>
                  <a:effectLst/>
                  <a:latin typeface="Arial" panose="020B0604020202020204" pitchFamily="34" charset="0"/>
                  <a:ea typeface="Arial" panose="020B0604020202020204" pitchFamily="34" charset="0"/>
                </a:rPr>
                <a:t>phân</a:t>
              </a:r>
              <a:r>
                <a:rPr lang="en-US" sz="2400" b="1" spc="-10">
                  <a:solidFill>
                    <a:schemeClr val="bg1"/>
                  </a:solidFill>
                  <a:effectLst/>
                  <a:latin typeface="Arial" panose="020B0604020202020204" pitchFamily="34" charset="0"/>
                  <a:ea typeface="Arial" panose="020B0604020202020204" pitchFamily="34" charset="0"/>
                </a:rPr>
                <a:t> </a:t>
              </a:r>
              <a:r>
                <a:rPr lang="en-US" sz="2400" b="1" spc="-5">
                  <a:solidFill>
                    <a:schemeClr val="bg1"/>
                  </a:solidFill>
                  <a:effectLst/>
                  <a:latin typeface="Arial" panose="020B0604020202020204" pitchFamily="34" charset="0"/>
                  <a:ea typeface="Arial" panose="020B0604020202020204" pitchFamily="34" charset="0"/>
                </a:rPr>
                <a:t>c</a:t>
              </a:r>
              <a:r>
                <a:rPr lang="en-US" sz="2400" b="1">
                  <a:solidFill>
                    <a:schemeClr val="bg1"/>
                  </a:solidFill>
                  <a:effectLst/>
                  <a:latin typeface="Arial" panose="020B0604020202020204" pitchFamily="34" charset="0"/>
                  <a:ea typeface="Arial" panose="020B0604020202020204" pitchFamily="34" charset="0"/>
                </a:rPr>
                <a:t>ông</a:t>
              </a:r>
              <a:r>
                <a:rPr lang="en-US" sz="2400" b="1" spc="-20">
                  <a:solidFill>
                    <a:schemeClr val="bg1"/>
                  </a:solidFill>
                  <a:effectLst/>
                  <a:latin typeface="Arial" panose="020B0604020202020204" pitchFamily="34" charset="0"/>
                  <a:ea typeface="Arial" panose="020B0604020202020204" pitchFamily="34" charset="0"/>
                </a:rPr>
                <a:t> </a:t>
              </a:r>
              <a:r>
                <a:rPr lang="en-US" sz="2400" b="1">
                  <a:solidFill>
                    <a:schemeClr val="bg1"/>
                  </a:solidFill>
                  <a:effectLst/>
                  <a:latin typeface="Arial" panose="020B0604020202020204" pitchFamily="34" charset="0"/>
                  <a:ea typeface="Arial" panose="020B0604020202020204" pitchFamily="34" charset="0"/>
                </a:rPr>
                <a:t>thực</a:t>
              </a:r>
              <a:r>
                <a:rPr lang="en-US" sz="2400" b="1" spc="-85">
                  <a:solidFill>
                    <a:schemeClr val="bg1"/>
                  </a:solidFill>
                  <a:effectLst/>
                  <a:latin typeface="Arial" panose="020B0604020202020204" pitchFamily="34" charset="0"/>
                  <a:ea typeface="Arial" panose="020B0604020202020204" pitchFamily="34" charset="0"/>
                </a:rPr>
                <a:t> </a:t>
              </a:r>
              <a:r>
                <a:rPr lang="en-US" sz="2400" b="1">
                  <a:solidFill>
                    <a:schemeClr val="bg1"/>
                  </a:solidFill>
                  <a:effectLst/>
                  <a:latin typeface="Arial" panose="020B0604020202020204" pitchFamily="34" charset="0"/>
                  <a:ea typeface="Arial" panose="020B0604020202020204" pitchFamily="34" charset="0"/>
                </a:rPr>
                <a:t>hiện.</a:t>
              </a:r>
              <a:endParaRPr lang="vi-VN" sz="2400" b="1">
                <a:solidFill>
                  <a:schemeClr val="bg1"/>
                </a:solidFill>
              </a:endParaRPr>
            </a:p>
          </p:txBody>
        </p:sp>
      </p:grpSp>
    </p:spTree>
    <p:extLst>
      <p:ext uri="{BB962C8B-B14F-4D97-AF65-F5344CB8AC3E}">
        <p14:creationId xmlns:p14="http://schemas.microsoft.com/office/powerpoint/2010/main" val="402125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9E4B7E4-FC7F-4393-963B-B74CAD9DE92F}"/>
              </a:ext>
            </a:extLst>
          </p:cNvPr>
          <p:cNvSpPr>
            <a:spLocks noGrp="1"/>
          </p:cNvSpPr>
          <p:nvPr>
            <p:ph idx="1"/>
          </p:nvPr>
        </p:nvSpPr>
        <p:spPr>
          <a:xfrm>
            <a:off x="1794403" y="1177788"/>
            <a:ext cx="9989557" cy="796553"/>
          </a:xfrm>
        </p:spPr>
        <p:txBody>
          <a:bodyPr>
            <a:noAutofit/>
          </a:bodyPr>
          <a:lstStyle/>
          <a:p>
            <a:pPr marL="0" indent="0" algn="just">
              <a:lnSpc>
                <a:spcPct val="100000"/>
              </a:lnSpc>
              <a:spcBef>
                <a:spcPts val="0"/>
              </a:spcBef>
              <a:buNone/>
            </a:pPr>
            <a:r>
              <a:rPr lang="en-US" sz="2400" spc="30">
                <a:solidFill>
                  <a:srgbClr val="231F20"/>
                </a:solidFill>
                <a:effectLst/>
                <a:latin typeface="Arial" panose="020B0604020202020204" pitchFamily="34" charset="0"/>
                <a:ea typeface="Arial" panose="020B0604020202020204" pitchFamily="34" charset="0"/>
              </a:rPr>
              <a:t>C</a:t>
            </a:r>
            <a:r>
              <a:rPr lang="en-US" sz="2400" spc="45">
                <a:solidFill>
                  <a:srgbClr val="231F20"/>
                </a:solidFill>
                <a:effectLst/>
                <a:latin typeface="Arial" panose="020B0604020202020204" pitchFamily="34" charset="0"/>
                <a:ea typeface="Arial" panose="020B0604020202020204" pitchFamily="34" charset="0"/>
              </a:rPr>
              <a:t>ôn</a:t>
            </a:r>
            <a:r>
              <a:rPr lang="en-US" sz="2400">
                <a:solidFill>
                  <a:srgbClr val="231F20"/>
                </a:solidFill>
                <a:effectLst/>
                <a:latin typeface="Arial" panose="020B0604020202020204" pitchFamily="34" charset="0"/>
                <a:ea typeface="Arial" panose="020B0604020202020204" pitchFamily="34" charset="0"/>
              </a:rPr>
              <a:t>g</a:t>
            </a:r>
            <a:r>
              <a:rPr lang="en-US" sz="2400" spc="115">
                <a:solidFill>
                  <a:srgbClr val="231F20"/>
                </a:solidFill>
                <a:effectLst/>
                <a:latin typeface="Arial" panose="020B0604020202020204" pitchFamily="34" charset="0"/>
                <a:ea typeface="Arial" panose="020B0604020202020204" pitchFamily="34" charset="0"/>
              </a:rPr>
              <a:t> </a:t>
            </a:r>
            <a:r>
              <a:rPr lang="en-US" sz="2400" spc="50">
                <a:solidFill>
                  <a:srgbClr val="231F20"/>
                </a:solidFill>
                <a:effectLst/>
                <a:latin typeface="Arial" panose="020B0604020202020204" pitchFamily="34" charset="0"/>
                <a:ea typeface="Arial" panose="020B0604020202020204" pitchFamily="34" charset="0"/>
              </a:rPr>
              <a:t>việ</a:t>
            </a:r>
            <a:r>
              <a:rPr lang="en-US" sz="2400">
                <a:solidFill>
                  <a:srgbClr val="231F20"/>
                </a:solidFill>
                <a:effectLst/>
                <a:latin typeface="Arial" panose="020B0604020202020204" pitchFamily="34" charset="0"/>
                <a:ea typeface="Arial" panose="020B0604020202020204" pitchFamily="34" charset="0"/>
              </a:rPr>
              <a:t>c</a:t>
            </a:r>
            <a:r>
              <a:rPr lang="en-US" sz="2400" spc="-75">
                <a:solidFill>
                  <a:srgbClr val="231F20"/>
                </a:solidFill>
                <a:effectLst/>
                <a:latin typeface="Arial" panose="020B0604020202020204" pitchFamily="34" charset="0"/>
                <a:ea typeface="Arial" panose="020B0604020202020204" pitchFamily="34" charset="0"/>
              </a:rPr>
              <a:t> </a:t>
            </a:r>
            <a:r>
              <a:rPr lang="en-US" sz="2400" i="1" spc="45">
                <a:solidFill>
                  <a:srgbClr val="0000FF"/>
                </a:solidFill>
                <a:effectLst/>
                <a:latin typeface="Arial" panose="020B0604020202020204" pitchFamily="34" charset="0"/>
                <a:ea typeface="Arial" panose="020B0604020202020204" pitchFamily="34" charset="0"/>
              </a:rPr>
              <a:t>c</a:t>
            </a:r>
            <a:r>
              <a:rPr lang="en-US" sz="2400" i="1" spc="35">
                <a:solidFill>
                  <a:srgbClr val="0000FF"/>
                </a:solidFill>
                <a:effectLst/>
                <a:latin typeface="Arial" panose="020B0604020202020204" pitchFamily="34" charset="0"/>
                <a:ea typeface="Arial" panose="020B0604020202020204" pitchFamily="34" charset="0"/>
              </a:rPr>
              <a:t>hu</a:t>
            </a:r>
            <a:r>
              <a:rPr lang="en-US" sz="2400" i="1" spc="45">
                <a:solidFill>
                  <a:srgbClr val="0000FF"/>
                </a:solidFill>
                <a:effectLst/>
                <a:latin typeface="Arial" panose="020B0604020202020204" pitchFamily="34" charset="0"/>
                <a:ea typeface="Arial" panose="020B0604020202020204" pitchFamily="34" charset="0"/>
              </a:rPr>
              <a:t>ẩ</a:t>
            </a:r>
            <a:r>
              <a:rPr lang="en-US" sz="2400" i="1">
                <a:solidFill>
                  <a:srgbClr val="0000FF"/>
                </a:solidFill>
                <a:effectLst/>
                <a:latin typeface="Arial" panose="020B0604020202020204" pitchFamily="34" charset="0"/>
                <a:ea typeface="Arial" panose="020B0604020202020204" pitchFamily="34" charset="0"/>
              </a:rPr>
              <a:t>n</a:t>
            </a:r>
            <a:r>
              <a:rPr lang="en-US" sz="2400" i="1" spc="85">
                <a:solidFill>
                  <a:srgbClr val="0000FF"/>
                </a:solidFill>
                <a:effectLst/>
                <a:latin typeface="Arial" panose="020B0604020202020204" pitchFamily="34" charset="0"/>
                <a:ea typeface="Arial" panose="020B0604020202020204" pitchFamily="34" charset="0"/>
              </a:rPr>
              <a:t> </a:t>
            </a:r>
            <a:r>
              <a:rPr lang="en-US" sz="2400" i="1" spc="50">
                <a:solidFill>
                  <a:srgbClr val="0000FF"/>
                </a:solidFill>
                <a:effectLst/>
                <a:latin typeface="Arial" panose="020B0604020202020204" pitchFamily="34" charset="0"/>
                <a:ea typeface="Arial" panose="020B0604020202020204" pitchFamily="34" charset="0"/>
              </a:rPr>
              <a:t>b</a:t>
            </a:r>
            <a:r>
              <a:rPr lang="en-US" sz="2400" i="1">
                <a:solidFill>
                  <a:srgbClr val="0000FF"/>
                </a:solidFill>
                <a:effectLst/>
                <a:latin typeface="Arial" panose="020B0604020202020204" pitchFamily="34" charset="0"/>
                <a:ea typeface="Arial" panose="020B0604020202020204" pitchFamily="34" charset="0"/>
              </a:rPr>
              <a:t>ị</a:t>
            </a:r>
            <a:r>
              <a:rPr lang="en-US" sz="2400" i="1" spc="-5">
                <a:solidFill>
                  <a:srgbClr val="0000FF"/>
                </a:solidFill>
                <a:effectLst/>
                <a:latin typeface="Arial" panose="020B0604020202020204" pitchFamily="34" charset="0"/>
                <a:ea typeface="Arial" panose="020B0604020202020204" pitchFamily="34" charset="0"/>
              </a:rPr>
              <a:t> </a:t>
            </a:r>
            <a:r>
              <a:rPr lang="en-US" sz="2400" i="1" spc="50">
                <a:solidFill>
                  <a:srgbClr val="0000FF"/>
                </a:solidFill>
                <a:effectLst/>
                <a:latin typeface="Arial" panose="020B0604020202020204" pitchFamily="34" charset="0"/>
                <a:ea typeface="Arial" panose="020B0604020202020204" pitchFamily="34" charset="0"/>
              </a:rPr>
              <a:t>bà</a:t>
            </a:r>
            <a:r>
              <a:rPr lang="en-US" sz="2400" i="1">
                <a:solidFill>
                  <a:srgbClr val="0000FF"/>
                </a:solidFill>
                <a:effectLst/>
                <a:latin typeface="Arial" panose="020B0604020202020204" pitchFamily="34" charset="0"/>
                <a:ea typeface="Arial" panose="020B0604020202020204" pitchFamily="34" charset="0"/>
              </a:rPr>
              <a:t>i</a:t>
            </a:r>
            <a:r>
              <a:rPr lang="en-US" sz="2400" i="1" spc="-50">
                <a:solidFill>
                  <a:srgbClr val="0000FF"/>
                </a:solidFill>
                <a:effectLst/>
                <a:latin typeface="Arial" panose="020B0604020202020204" pitchFamily="34" charset="0"/>
                <a:ea typeface="Arial" panose="020B0604020202020204" pitchFamily="34" charset="0"/>
              </a:rPr>
              <a:t> </a:t>
            </a:r>
            <a:r>
              <a:rPr lang="en-US" sz="2400" i="1" spc="50">
                <a:solidFill>
                  <a:srgbClr val="0000FF"/>
                </a:solidFill>
                <a:effectLst/>
                <a:latin typeface="Arial" panose="020B0604020202020204" pitchFamily="34" charset="0"/>
                <a:ea typeface="Arial" panose="020B0604020202020204" pitchFamily="34" charset="0"/>
              </a:rPr>
              <a:t>trìn</a:t>
            </a:r>
            <a:r>
              <a:rPr lang="en-US" sz="2400" i="1">
                <a:solidFill>
                  <a:srgbClr val="0000FF"/>
                </a:solidFill>
                <a:effectLst/>
                <a:latin typeface="Arial" panose="020B0604020202020204" pitchFamily="34" charset="0"/>
                <a:ea typeface="Arial" panose="020B0604020202020204" pitchFamily="34" charset="0"/>
              </a:rPr>
              <a:t>h</a:t>
            </a:r>
            <a:r>
              <a:rPr lang="en-US" sz="2400" i="1" spc="-65">
                <a:solidFill>
                  <a:srgbClr val="0000FF"/>
                </a:solidFill>
                <a:effectLst/>
                <a:latin typeface="Arial" panose="020B0604020202020204" pitchFamily="34" charset="0"/>
                <a:ea typeface="Arial" panose="020B0604020202020204" pitchFamily="34" charset="0"/>
              </a:rPr>
              <a:t> </a:t>
            </a:r>
            <a:r>
              <a:rPr lang="en-US" sz="2400" i="1" spc="45">
                <a:solidFill>
                  <a:srgbClr val="0000FF"/>
                </a:solidFill>
                <a:effectLst/>
                <a:latin typeface="Arial" panose="020B0604020202020204" pitchFamily="34" charset="0"/>
                <a:ea typeface="Arial" panose="020B0604020202020204" pitchFamily="34" charset="0"/>
              </a:rPr>
              <a:t>chiế</a:t>
            </a:r>
            <a:r>
              <a:rPr lang="en-US" sz="2400" i="1">
                <a:solidFill>
                  <a:srgbClr val="0000FF"/>
                </a:solidFill>
                <a:effectLst/>
                <a:latin typeface="Arial" panose="020B0604020202020204" pitchFamily="34" charset="0"/>
                <a:ea typeface="Arial" panose="020B0604020202020204" pitchFamily="34" charset="0"/>
              </a:rPr>
              <a:t>u</a:t>
            </a:r>
            <a:r>
              <a:rPr lang="en-US" sz="2400" i="1" spc="85">
                <a:solidFill>
                  <a:srgbClr val="0000FF"/>
                </a:solidFill>
                <a:effectLst/>
                <a:latin typeface="Arial" panose="020B0604020202020204" pitchFamily="34" charset="0"/>
                <a:ea typeface="Arial" panose="020B0604020202020204" pitchFamily="34" charset="0"/>
              </a:rPr>
              <a:t> </a:t>
            </a:r>
            <a:r>
              <a:rPr lang="en-US" sz="2400" spc="50">
                <a:solidFill>
                  <a:srgbClr val="231F20"/>
                </a:solidFill>
                <a:effectLst/>
                <a:latin typeface="Arial" panose="020B0604020202020204" pitchFamily="34" charset="0"/>
                <a:ea typeface="Arial" panose="020B0604020202020204" pitchFamily="34" charset="0"/>
              </a:rPr>
              <a:t>củ</a:t>
            </a:r>
            <a:r>
              <a:rPr lang="en-US" sz="2400">
                <a:solidFill>
                  <a:srgbClr val="231F20"/>
                </a:solidFill>
                <a:effectLst/>
                <a:latin typeface="Arial" panose="020B0604020202020204" pitchFamily="34" charset="0"/>
                <a:ea typeface="Arial" panose="020B0604020202020204" pitchFamily="34" charset="0"/>
              </a:rPr>
              <a:t>a</a:t>
            </a:r>
            <a:r>
              <a:rPr lang="en-US" sz="2400" spc="-100">
                <a:solidFill>
                  <a:srgbClr val="231F20"/>
                </a:solidFill>
                <a:effectLst/>
                <a:latin typeface="Arial" panose="020B0604020202020204" pitchFamily="34" charset="0"/>
                <a:ea typeface="Arial" panose="020B0604020202020204" pitchFamily="34" charset="0"/>
              </a:rPr>
              <a:t> </a:t>
            </a:r>
            <a:r>
              <a:rPr lang="en-US" sz="2400" spc="50">
                <a:solidFill>
                  <a:srgbClr val="231F20"/>
                </a:solidFill>
                <a:effectLst/>
                <a:latin typeface="Arial" panose="020B0604020202020204" pitchFamily="34" charset="0"/>
                <a:ea typeface="Arial" panose="020B0604020202020204" pitchFamily="34" charset="0"/>
              </a:rPr>
              <a:t>bạ</a:t>
            </a:r>
            <a:r>
              <a:rPr lang="en-US" sz="2400">
                <a:solidFill>
                  <a:srgbClr val="231F20"/>
                </a:solidFill>
                <a:effectLst/>
                <a:latin typeface="Arial" panose="020B0604020202020204" pitchFamily="34" charset="0"/>
                <a:ea typeface="Arial" panose="020B0604020202020204" pitchFamily="34" charset="0"/>
              </a:rPr>
              <a:t>n</a:t>
            </a:r>
            <a:r>
              <a:rPr lang="en-US" sz="2400" spc="-50">
                <a:solidFill>
                  <a:srgbClr val="231F20"/>
                </a:solidFill>
                <a:effectLst/>
                <a:latin typeface="Arial" panose="020B0604020202020204" pitchFamily="34" charset="0"/>
                <a:ea typeface="Arial" panose="020B0604020202020204" pitchFamily="34" charset="0"/>
              </a:rPr>
              <a:t> </a:t>
            </a:r>
            <a:r>
              <a:rPr lang="en-US" sz="2400" spc="-5">
                <a:solidFill>
                  <a:srgbClr val="231F20"/>
                </a:solidFill>
                <a:effectLst/>
                <a:latin typeface="Arial" panose="020B0604020202020204" pitchFamily="34" charset="0"/>
                <a:ea typeface="Arial" panose="020B0604020202020204" pitchFamily="34" charset="0"/>
              </a:rPr>
              <a:t>T</a:t>
            </a:r>
            <a:r>
              <a:rPr lang="en-US" sz="2400" spc="45">
                <a:solidFill>
                  <a:srgbClr val="231F20"/>
                </a:solidFill>
                <a:effectLst/>
                <a:latin typeface="Arial" panose="020B0604020202020204" pitchFamily="34" charset="0"/>
                <a:ea typeface="Arial" panose="020B0604020202020204" pitchFamily="34" charset="0"/>
              </a:rPr>
              <a:t>run</a:t>
            </a:r>
            <a:r>
              <a:rPr lang="en-US" sz="2400">
                <a:solidFill>
                  <a:srgbClr val="231F20"/>
                </a:solidFill>
                <a:effectLst/>
                <a:latin typeface="Arial" panose="020B0604020202020204" pitchFamily="34" charset="0"/>
                <a:ea typeface="Arial" panose="020B0604020202020204" pitchFamily="34" charset="0"/>
              </a:rPr>
              <a:t>g</a:t>
            </a:r>
            <a:r>
              <a:rPr lang="en-US" sz="2400" spc="90">
                <a:solidFill>
                  <a:srgbClr val="231F20"/>
                </a:solidFill>
                <a:effectLst/>
                <a:latin typeface="Arial" panose="020B0604020202020204" pitchFamily="34" charset="0"/>
                <a:ea typeface="Arial" panose="020B0604020202020204" pitchFamily="34" charset="0"/>
              </a:rPr>
              <a:t> </a:t>
            </a:r>
            <a:r>
              <a:rPr lang="en-US" sz="2400" spc="40">
                <a:solidFill>
                  <a:srgbClr val="231F20"/>
                </a:solidFill>
                <a:effectLst/>
                <a:latin typeface="Arial" panose="020B0604020202020204" pitchFamily="34" charset="0"/>
                <a:ea typeface="Arial" panose="020B0604020202020204" pitchFamily="34" charset="0"/>
              </a:rPr>
              <a:t>c</a:t>
            </a:r>
            <a:r>
              <a:rPr lang="en-US" sz="2400">
                <a:solidFill>
                  <a:srgbClr val="231F20"/>
                </a:solidFill>
                <a:effectLst/>
                <a:latin typeface="Arial" panose="020B0604020202020204" pitchFamily="34" charset="0"/>
                <a:ea typeface="Arial" panose="020B0604020202020204" pitchFamily="34" charset="0"/>
              </a:rPr>
              <a:t>ó</a:t>
            </a:r>
            <a:r>
              <a:rPr lang="en-US" sz="2400" spc="-5">
                <a:solidFill>
                  <a:srgbClr val="231F20"/>
                </a:solidFill>
                <a:effectLst/>
                <a:latin typeface="Arial" panose="020B0604020202020204" pitchFamily="34" charset="0"/>
                <a:ea typeface="Arial" panose="020B0604020202020204" pitchFamily="34" charset="0"/>
              </a:rPr>
              <a:t> </a:t>
            </a:r>
            <a:r>
              <a:rPr lang="en-US" sz="2400" spc="50">
                <a:solidFill>
                  <a:srgbClr val="231F20"/>
                </a:solidFill>
                <a:effectLst/>
                <a:latin typeface="Arial" panose="020B0604020202020204" pitchFamily="34" charset="0"/>
                <a:ea typeface="Arial" panose="020B0604020202020204" pitchFamily="34" charset="0"/>
              </a:rPr>
              <a:t>th</a:t>
            </a:r>
            <a:r>
              <a:rPr lang="en-US" sz="2400">
                <a:solidFill>
                  <a:srgbClr val="231F20"/>
                </a:solidFill>
                <a:effectLst/>
                <a:latin typeface="Arial" panose="020B0604020202020204" pitchFamily="34" charset="0"/>
                <a:ea typeface="Arial" panose="020B0604020202020204" pitchFamily="34" charset="0"/>
              </a:rPr>
              <a:t>ể</a:t>
            </a:r>
            <a:r>
              <a:rPr lang="en-US" sz="2400" spc="60">
                <a:solidFill>
                  <a:srgbClr val="231F20"/>
                </a:solidFill>
                <a:effectLst/>
                <a:latin typeface="Arial" panose="020B0604020202020204" pitchFamily="34" charset="0"/>
                <a:ea typeface="Arial" panose="020B0604020202020204" pitchFamily="34" charset="0"/>
              </a:rPr>
              <a:t> </a:t>
            </a:r>
            <a:r>
              <a:rPr lang="en-US" sz="2400" spc="50">
                <a:solidFill>
                  <a:srgbClr val="231F20"/>
                </a:solidFill>
                <a:effectLst/>
                <a:latin typeface="Arial" panose="020B0604020202020204" pitchFamily="34" charset="0"/>
                <a:ea typeface="Arial" panose="020B0604020202020204" pitchFamily="34" charset="0"/>
              </a:rPr>
              <a:t>chi</a:t>
            </a:r>
            <a:r>
              <a:rPr lang="en-US" sz="2400">
                <a:solidFill>
                  <a:srgbClr val="231F20"/>
                </a:solidFill>
                <a:effectLst/>
                <a:latin typeface="Arial" panose="020B0604020202020204" pitchFamily="34" charset="0"/>
                <a:ea typeface="Arial" panose="020B0604020202020204" pitchFamily="34" charset="0"/>
              </a:rPr>
              <a:t>a</a:t>
            </a:r>
            <a:r>
              <a:rPr lang="en-US" sz="2400" spc="-80">
                <a:solidFill>
                  <a:srgbClr val="231F20"/>
                </a:solidFill>
                <a:effectLst/>
                <a:latin typeface="Arial" panose="020B0604020202020204" pitchFamily="34" charset="0"/>
                <a:ea typeface="Arial" panose="020B0604020202020204" pitchFamily="34" charset="0"/>
              </a:rPr>
              <a:t> </a:t>
            </a:r>
            <a:r>
              <a:rPr lang="en-US" sz="2400" spc="50">
                <a:solidFill>
                  <a:srgbClr val="231F20"/>
                </a:solidFill>
                <a:effectLst/>
                <a:latin typeface="Arial" panose="020B0604020202020204" pitchFamily="34" charset="0"/>
                <a:ea typeface="Arial" panose="020B0604020202020204" pitchFamily="34" charset="0"/>
              </a:rPr>
              <a:t>thàn</a:t>
            </a:r>
            <a:r>
              <a:rPr lang="en-US" sz="2400">
                <a:solidFill>
                  <a:srgbClr val="231F20"/>
                </a:solidFill>
                <a:effectLst/>
                <a:latin typeface="Arial" panose="020B0604020202020204" pitchFamily="34" charset="0"/>
                <a:ea typeface="Arial" panose="020B0604020202020204" pitchFamily="34" charset="0"/>
              </a:rPr>
              <a:t>h</a:t>
            </a:r>
            <a:r>
              <a:rPr lang="en-US" sz="2400" spc="45">
                <a:solidFill>
                  <a:srgbClr val="231F20"/>
                </a:solidFill>
                <a:effectLst/>
                <a:latin typeface="Arial" panose="020B0604020202020204" pitchFamily="34" charset="0"/>
                <a:ea typeface="Arial" panose="020B0604020202020204" pitchFamily="34" charset="0"/>
              </a:rPr>
              <a:t> </a:t>
            </a:r>
            <a:r>
              <a:rPr lang="en-US" sz="2400" spc="50">
                <a:solidFill>
                  <a:srgbClr val="231F20"/>
                </a:solidFill>
                <a:effectLst/>
                <a:latin typeface="Arial" panose="020B0604020202020204" pitchFamily="34" charset="0"/>
                <a:ea typeface="Arial" panose="020B0604020202020204" pitchFamily="34" charset="0"/>
              </a:rPr>
              <a:t>ha</a:t>
            </a:r>
            <a:r>
              <a:rPr lang="en-US" sz="2400">
                <a:solidFill>
                  <a:srgbClr val="231F20"/>
                </a:solidFill>
                <a:effectLst/>
                <a:latin typeface="Arial" panose="020B0604020202020204" pitchFamily="34" charset="0"/>
                <a:ea typeface="Arial" panose="020B0604020202020204" pitchFamily="34" charset="0"/>
              </a:rPr>
              <a:t>i</a:t>
            </a:r>
            <a:r>
              <a:rPr lang="en-US" sz="2400" spc="-5">
                <a:solidFill>
                  <a:srgbClr val="231F20"/>
                </a:solidFill>
                <a:effectLst/>
                <a:latin typeface="Arial" panose="020B0604020202020204" pitchFamily="34" charset="0"/>
                <a:ea typeface="Arial" panose="020B0604020202020204" pitchFamily="34" charset="0"/>
              </a:rPr>
              <a:t> </a:t>
            </a:r>
            <a:r>
              <a:rPr lang="en-US" sz="2400" spc="50">
                <a:solidFill>
                  <a:srgbClr val="231F20"/>
                </a:solidFill>
                <a:effectLst/>
                <a:latin typeface="Arial" panose="020B0604020202020204" pitchFamily="34" charset="0"/>
                <a:ea typeface="Arial" panose="020B0604020202020204" pitchFamily="34" charset="0"/>
              </a:rPr>
              <a:t>việc nh</a:t>
            </a:r>
            <a:r>
              <a:rPr lang="en-US" sz="2400">
                <a:solidFill>
                  <a:srgbClr val="231F20"/>
                </a:solidFill>
                <a:effectLst/>
                <a:latin typeface="Arial" panose="020B0604020202020204" pitchFamily="34" charset="0"/>
                <a:ea typeface="Arial" panose="020B0604020202020204" pitchFamily="34" charset="0"/>
              </a:rPr>
              <a:t>ỏ</a:t>
            </a:r>
            <a:r>
              <a:rPr lang="en-US" sz="2400" spc="-5">
                <a:solidFill>
                  <a:srgbClr val="231F20"/>
                </a:solidFill>
                <a:effectLst/>
                <a:latin typeface="Arial" panose="020B0604020202020204" pitchFamily="34" charset="0"/>
                <a:ea typeface="Arial" panose="020B0604020202020204" pitchFamily="34" charset="0"/>
              </a:rPr>
              <a:t> </a:t>
            </a:r>
            <a:r>
              <a:rPr lang="en-US" sz="2400" spc="50">
                <a:solidFill>
                  <a:srgbClr val="231F20"/>
                </a:solidFill>
                <a:effectLst/>
                <a:latin typeface="Arial" panose="020B0604020202020204" pitchFamily="34" charset="0"/>
                <a:ea typeface="Arial" panose="020B0604020202020204" pitchFamily="34" charset="0"/>
              </a:rPr>
              <a:t>hơ</a:t>
            </a:r>
            <a:r>
              <a:rPr lang="en-US" sz="2400">
                <a:solidFill>
                  <a:srgbClr val="231F20"/>
                </a:solidFill>
                <a:effectLst/>
                <a:latin typeface="Arial" panose="020B0604020202020204" pitchFamily="34" charset="0"/>
                <a:ea typeface="Arial" panose="020B0604020202020204" pitchFamily="34" charset="0"/>
              </a:rPr>
              <a:t>n</a:t>
            </a:r>
            <a:r>
              <a:rPr lang="en-US" sz="2400" spc="-110">
                <a:solidFill>
                  <a:srgbClr val="231F20"/>
                </a:solidFill>
                <a:effectLst/>
                <a:latin typeface="Arial" panose="020B0604020202020204" pitchFamily="34" charset="0"/>
                <a:ea typeface="Arial" panose="020B0604020202020204" pitchFamily="34" charset="0"/>
              </a:rPr>
              <a:t> </a:t>
            </a:r>
            <a:r>
              <a:rPr lang="en-US" sz="2400" spc="50">
                <a:solidFill>
                  <a:srgbClr val="231F20"/>
                </a:solidFill>
                <a:effectLst/>
                <a:latin typeface="Arial" panose="020B0604020202020204" pitchFamily="34" charset="0"/>
                <a:ea typeface="Arial" panose="020B0604020202020204" pitchFamily="34" charset="0"/>
              </a:rPr>
              <a:t>gồm:</a:t>
            </a:r>
            <a:endParaRPr lang="vi-VN">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xmlns="" id="{E37502B7-025F-4CC8-9B4A-BFEB7024697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559580" y="1168474"/>
            <a:ext cx="1249572" cy="820615"/>
          </a:xfrm>
          <a:prstGeom prst="rect">
            <a:avLst/>
          </a:prstGeom>
          <a:ln>
            <a:noFill/>
          </a:ln>
          <a:effectLst>
            <a:outerShdw blurRad="190500" algn="tl" rotWithShape="0">
              <a:srgbClr val="000000">
                <a:alpha val="70000"/>
              </a:srgbClr>
            </a:outerShdw>
          </a:effectLst>
        </p:spPr>
      </p:pic>
      <p:pic>
        <p:nvPicPr>
          <p:cNvPr id="15" name="Picture 14">
            <a:extLst>
              <a:ext uri="{FF2B5EF4-FFF2-40B4-BE49-F238E27FC236}">
                <a16:creationId xmlns:a16="http://schemas.microsoft.com/office/drawing/2014/main" xmlns="" id="{F28A973B-54AC-4EA1-B3EB-6C6973CFBD56}"/>
              </a:ext>
            </a:extLst>
          </p:cNvPr>
          <p:cNvPicPr>
            <a:picLocks noChangeAspect="1"/>
          </p:cNvPicPr>
          <p:nvPr/>
        </p:nvPicPr>
        <p:blipFill>
          <a:blip r:embed="rId4"/>
          <a:stretch>
            <a:fillRect/>
          </a:stretch>
        </p:blipFill>
        <p:spPr>
          <a:xfrm>
            <a:off x="-88487" y="55998"/>
            <a:ext cx="3583486" cy="912354"/>
          </a:xfrm>
          <a:prstGeom prst="rect">
            <a:avLst/>
          </a:prstGeom>
        </p:spPr>
      </p:pic>
      <p:pic>
        <p:nvPicPr>
          <p:cNvPr id="4" name="Picture 3">
            <a:extLst>
              <a:ext uri="{FF2B5EF4-FFF2-40B4-BE49-F238E27FC236}">
                <a16:creationId xmlns:a16="http://schemas.microsoft.com/office/drawing/2014/main" xmlns="" id="{B1F23BE4-8D09-4F84-9E5B-E5D7A5748E29}"/>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tretch>
            <a:fillRect/>
          </a:stretch>
        </p:blipFill>
        <p:spPr>
          <a:xfrm>
            <a:off x="4951196" y="2183778"/>
            <a:ext cx="7006091" cy="4386211"/>
          </a:xfrm>
          <a:prstGeom prst="rect">
            <a:avLst/>
          </a:prstGeom>
          <a:ln>
            <a:noFill/>
          </a:ln>
          <a:effectLst>
            <a:outerShdw blurRad="190500" algn="tl" rotWithShape="0">
              <a:srgbClr val="000000">
                <a:alpha val="70000"/>
              </a:srgbClr>
            </a:outerShdw>
          </a:effectLst>
        </p:spPr>
      </p:pic>
      <p:sp>
        <p:nvSpPr>
          <p:cNvPr id="14" name="TextBox 13">
            <a:extLst>
              <a:ext uri="{FF2B5EF4-FFF2-40B4-BE49-F238E27FC236}">
                <a16:creationId xmlns:a16="http://schemas.microsoft.com/office/drawing/2014/main" xmlns="" id="{4FE125D7-7C82-40F9-90F4-6DD3A2891C21}"/>
              </a:ext>
            </a:extLst>
          </p:cNvPr>
          <p:cNvSpPr txBox="1"/>
          <p:nvPr/>
        </p:nvSpPr>
        <p:spPr>
          <a:xfrm>
            <a:off x="5117252" y="4628197"/>
            <a:ext cx="3057098" cy="1288238"/>
          </a:xfrm>
          <a:prstGeom prst="rect">
            <a:avLst/>
          </a:prstGeom>
          <a:noFill/>
        </p:spPr>
        <p:txBody>
          <a:bodyPr wrap="square">
            <a:spAutoFit/>
          </a:bodyPr>
          <a:lstStyle/>
          <a:p>
            <a:pPr marR="355600" algn="ctr">
              <a:lnSpc>
                <a:spcPct val="115000"/>
              </a:lnSpc>
              <a:spcAft>
                <a:spcPts val="600"/>
              </a:spcAft>
            </a:pPr>
            <a:r>
              <a:rPr lang="en-US" sz="2000" b="1" spc="5">
                <a:solidFill>
                  <a:srgbClr val="231F20"/>
                </a:solidFill>
                <a:latin typeface="Arial" panose="020B0604020202020204" pitchFamily="34" charset="0"/>
                <a:ea typeface="Arial" panose="020B0604020202020204" pitchFamily="34" charset="0"/>
                <a:cs typeface="Arial" panose="020B0604020202020204" pitchFamily="34" charset="0"/>
              </a:rPr>
              <a:t>Việc </a:t>
            </a:r>
            <a:r>
              <a:rPr lang="en-US" sz="2000" b="1">
                <a:solidFill>
                  <a:srgbClr val="231F20"/>
                </a:solidFill>
                <a:effectLst/>
                <a:latin typeface="Arial" panose="020B0604020202020204" pitchFamily="34" charset="0"/>
                <a:ea typeface="Arial" panose="020B0604020202020204" pitchFamily="34" charset="0"/>
                <a:cs typeface="Arial" panose="020B0604020202020204" pitchFamily="34" charset="0"/>
              </a:rPr>
              <a:t>1</a:t>
            </a:r>
            <a:endParaRPr lang="vi-VN" sz="2000">
              <a:effectLst/>
              <a:latin typeface="Arial" panose="020B0604020202020204" pitchFamily="34" charset="0"/>
              <a:ea typeface="Arial" panose="020B0604020202020204" pitchFamily="34" charset="0"/>
              <a:cs typeface="Times New Roman" panose="02020603050405020304" pitchFamily="18" charset="0"/>
            </a:endParaRPr>
          </a:p>
          <a:p>
            <a:pPr algn="ctr">
              <a:lnSpc>
                <a:spcPct val="115000"/>
              </a:lnSpc>
              <a:spcAft>
                <a:spcPts val="600"/>
              </a:spcAft>
            </a:pPr>
            <a:r>
              <a:rPr lang="en-US" sz="2000">
                <a:solidFill>
                  <a:srgbClr val="0000FF"/>
                </a:solidFill>
                <a:effectLst/>
                <a:latin typeface="Arial" panose="020B0604020202020204" pitchFamily="34" charset="0"/>
                <a:ea typeface="Arial" panose="020B0604020202020204" pitchFamily="34" charset="0"/>
                <a:cs typeface="Arial" panose="020B0604020202020204" pitchFamily="34" charset="0"/>
              </a:rPr>
              <a:t>Xem lại nội dung</a:t>
            </a:r>
            <a:endParaRPr lang="vi-VN" sz="2000">
              <a:solidFill>
                <a:srgbClr val="0000FF"/>
              </a:solidFill>
              <a:effectLst/>
              <a:latin typeface="Arial" panose="020B0604020202020204" pitchFamily="34" charset="0"/>
              <a:ea typeface="Arial" panose="020B0604020202020204" pitchFamily="34" charset="0"/>
              <a:cs typeface="Times New Roman" panose="02020603050405020304" pitchFamily="18" charset="0"/>
            </a:endParaRPr>
          </a:p>
          <a:p>
            <a:pPr>
              <a:lnSpc>
                <a:spcPts val="500"/>
              </a:lnSpc>
              <a:spcAft>
                <a:spcPts val="600"/>
              </a:spcAft>
            </a:pPr>
            <a:r>
              <a:rPr lang="en-US" sz="2000">
                <a:solidFill>
                  <a:srgbClr val="0000FF"/>
                </a:solidFill>
                <a:effectLst/>
                <a:latin typeface="Arial" panose="020B0604020202020204" pitchFamily="34" charset="0"/>
                <a:ea typeface="Arial" panose="020B0604020202020204" pitchFamily="34" charset="0"/>
                <a:cs typeface="Times New Roman" panose="02020603050405020304" pitchFamily="18" charset="0"/>
              </a:rPr>
              <a:t> </a:t>
            </a:r>
            <a:endParaRPr lang="vi-VN" sz="2000">
              <a:solidFill>
                <a:srgbClr val="0000FF"/>
              </a:solidFill>
              <a:effectLst/>
              <a:latin typeface="Arial" panose="020B0604020202020204" pitchFamily="34" charset="0"/>
              <a:ea typeface="Arial" panose="020B0604020202020204" pitchFamily="34" charset="0"/>
              <a:cs typeface="Times New Roman" panose="02020603050405020304" pitchFamily="18" charset="0"/>
            </a:endParaRPr>
          </a:p>
          <a:p>
            <a:pPr marR="56515" algn="ctr">
              <a:lnSpc>
                <a:spcPts val="1375"/>
              </a:lnSpc>
              <a:spcAft>
                <a:spcPts val="600"/>
              </a:spcAft>
            </a:pPr>
            <a:r>
              <a:rPr lang="en-US" sz="2000">
                <a:solidFill>
                  <a:srgbClr val="0000FF"/>
                </a:solidFill>
                <a:latin typeface="Arial" panose="020B0604020202020204" pitchFamily="34" charset="0"/>
                <a:ea typeface="Arial" panose="020B0604020202020204" pitchFamily="34" charset="0"/>
                <a:cs typeface="Arial" panose="020B0604020202020204" pitchFamily="34" charset="0"/>
              </a:rPr>
              <a:t>và lên ý tưởng trình bày</a:t>
            </a:r>
            <a:endParaRPr lang="vi-VN" sz="2000">
              <a:solidFill>
                <a:srgbClr val="0000FF"/>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xmlns="" id="{9CFFA34E-7448-4A58-9629-5F940EE33D39}"/>
              </a:ext>
            </a:extLst>
          </p:cNvPr>
          <p:cNvSpPr txBox="1"/>
          <p:nvPr/>
        </p:nvSpPr>
        <p:spPr>
          <a:xfrm>
            <a:off x="8900189" y="4683549"/>
            <a:ext cx="3057098" cy="1288238"/>
          </a:xfrm>
          <a:prstGeom prst="rect">
            <a:avLst/>
          </a:prstGeom>
          <a:noFill/>
        </p:spPr>
        <p:txBody>
          <a:bodyPr wrap="square">
            <a:spAutoFit/>
          </a:bodyPr>
          <a:lstStyle/>
          <a:p>
            <a:pPr marR="355600" algn="ctr">
              <a:lnSpc>
                <a:spcPct val="115000"/>
              </a:lnSpc>
              <a:spcAft>
                <a:spcPts val="600"/>
              </a:spcAft>
            </a:pPr>
            <a:r>
              <a:rPr lang="en-US" sz="2000" b="1" spc="5">
                <a:solidFill>
                  <a:srgbClr val="231F20"/>
                </a:solidFill>
                <a:latin typeface="Arial" panose="020B0604020202020204" pitchFamily="34" charset="0"/>
                <a:ea typeface="Arial" panose="020B0604020202020204" pitchFamily="34" charset="0"/>
                <a:cs typeface="Arial" panose="020B0604020202020204" pitchFamily="34" charset="0"/>
              </a:rPr>
              <a:t>Việc </a:t>
            </a:r>
            <a:r>
              <a:rPr lang="en-US" sz="2000" b="1" spc="-75">
                <a:solidFill>
                  <a:srgbClr val="231F20"/>
                </a:solidFill>
                <a:latin typeface="Arial" panose="020B0604020202020204" pitchFamily="34" charset="0"/>
                <a:ea typeface="Arial" panose="020B0604020202020204" pitchFamily="34" charset="0"/>
                <a:cs typeface="Arial" panose="020B0604020202020204" pitchFamily="34" charset="0"/>
              </a:rPr>
              <a:t>2</a:t>
            </a:r>
            <a:endParaRPr lang="vi-VN" sz="2000">
              <a:effectLst/>
              <a:latin typeface="Arial" panose="020B0604020202020204" pitchFamily="34" charset="0"/>
              <a:ea typeface="Arial" panose="020B0604020202020204" pitchFamily="34" charset="0"/>
              <a:cs typeface="Times New Roman" panose="02020603050405020304" pitchFamily="18" charset="0"/>
            </a:endParaRPr>
          </a:p>
          <a:p>
            <a:pPr algn="ctr">
              <a:lnSpc>
                <a:spcPct val="115000"/>
              </a:lnSpc>
              <a:spcAft>
                <a:spcPts val="600"/>
              </a:spcAft>
            </a:pPr>
            <a:r>
              <a:rPr lang="en-US" sz="2000" spc="-50">
                <a:solidFill>
                  <a:srgbClr val="0000FF"/>
                </a:solidFill>
                <a:effectLst/>
                <a:latin typeface="Arial" panose="020B0604020202020204" pitchFamily="34" charset="0"/>
                <a:ea typeface="Arial" panose="020B0604020202020204" pitchFamily="34" charset="0"/>
                <a:cs typeface="Arial" panose="020B0604020202020204" pitchFamily="34" charset="0"/>
              </a:rPr>
              <a:t>Tạo bài trình chiếu</a:t>
            </a:r>
            <a:endParaRPr lang="vi-VN" sz="2000">
              <a:solidFill>
                <a:srgbClr val="0000FF"/>
              </a:solidFill>
              <a:effectLst/>
              <a:latin typeface="Arial" panose="020B0604020202020204" pitchFamily="34" charset="0"/>
              <a:ea typeface="Arial" panose="020B0604020202020204" pitchFamily="34" charset="0"/>
              <a:cs typeface="Times New Roman" panose="02020603050405020304" pitchFamily="18" charset="0"/>
            </a:endParaRPr>
          </a:p>
          <a:p>
            <a:pPr>
              <a:lnSpc>
                <a:spcPts val="500"/>
              </a:lnSpc>
              <a:spcAft>
                <a:spcPts val="600"/>
              </a:spcAft>
            </a:pPr>
            <a:r>
              <a:rPr lang="en-US" sz="2000">
                <a:solidFill>
                  <a:srgbClr val="0000FF"/>
                </a:solidFill>
                <a:effectLst/>
                <a:latin typeface="Arial" panose="020B0604020202020204" pitchFamily="34" charset="0"/>
                <a:ea typeface="Arial" panose="020B0604020202020204" pitchFamily="34" charset="0"/>
                <a:cs typeface="Times New Roman" panose="02020603050405020304" pitchFamily="18" charset="0"/>
              </a:rPr>
              <a:t> </a:t>
            </a:r>
            <a:endParaRPr lang="vi-VN" sz="2000">
              <a:solidFill>
                <a:srgbClr val="0000FF"/>
              </a:solidFill>
              <a:effectLst/>
              <a:latin typeface="Arial" panose="020B0604020202020204" pitchFamily="34" charset="0"/>
              <a:ea typeface="Arial" panose="020B0604020202020204" pitchFamily="34" charset="0"/>
              <a:cs typeface="Times New Roman" panose="02020603050405020304" pitchFamily="18" charset="0"/>
            </a:endParaRPr>
          </a:p>
          <a:p>
            <a:pPr marR="56515" algn="ctr">
              <a:lnSpc>
                <a:spcPts val="1375"/>
              </a:lnSpc>
              <a:spcAft>
                <a:spcPts val="600"/>
              </a:spcAft>
            </a:pPr>
            <a:r>
              <a:rPr lang="en-US" sz="2000">
                <a:solidFill>
                  <a:srgbClr val="0000FF"/>
                </a:solidFill>
                <a:latin typeface="Arial" panose="020B0604020202020204" pitchFamily="34" charset="0"/>
                <a:ea typeface="Arial" panose="020B0604020202020204" pitchFamily="34" charset="0"/>
                <a:cs typeface="Arial" panose="020B0604020202020204" pitchFamily="34" charset="0"/>
              </a:rPr>
              <a:t>t</a:t>
            </a:r>
            <a:r>
              <a:rPr lang="en-US" sz="2000">
                <a:solidFill>
                  <a:srgbClr val="0000FF"/>
                </a:solidFill>
                <a:effectLst/>
                <a:latin typeface="Arial" panose="020B0604020202020204" pitchFamily="34" charset="0"/>
                <a:ea typeface="Arial" panose="020B0604020202020204" pitchFamily="34" charset="0"/>
                <a:cs typeface="Arial" panose="020B0604020202020204" pitchFamily="34" charset="0"/>
              </a:rPr>
              <a:t>rên máy tính</a:t>
            </a:r>
            <a:endParaRPr lang="vi-VN" sz="2000">
              <a:solidFill>
                <a:srgbClr val="0000FF"/>
              </a:solidFill>
              <a:effectLst/>
              <a:latin typeface="Arial" panose="020B0604020202020204" pitchFamily="34" charset="0"/>
              <a:ea typeface="Arial" panose="020B060402020202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xmlns="" id="{0BCE0EA5-0C25-4240-AB4C-B5ECBB5D9747}"/>
              </a:ext>
            </a:extLst>
          </p:cNvPr>
          <p:cNvGrpSpPr/>
          <p:nvPr/>
        </p:nvGrpSpPr>
        <p:grpSpPr>
          <a:xfrm>
            <a:off x="1169618" y="2159715"/>
            <a:ext cx="3364329" cy="4362149"/>
            <a:chOff x="1616127" y="2247994"/>
            <a:chExt cx="3364329" cy="4362149"/>
          </a:xfrm>
        </p:grpSpPr>
        <p:grpSp>
          <p:nvGrpSpPr>
            <p:cNvPr id="25" name="Group 24">
              <a:extLst>
                <a:ext uri="{FF2B5EF4-FFF2-40B4-BE49-F238E27FC236}">
                  <a16:creationId xmlns:a16="http://schemas.microsoft.com/office/drawing/2014/main" xmlns="" id="{63F6FF39-DDE7-466A-85AE-2E0E0E5E099A}"/>
                </a:ext>
              </a:extLst>
            </p:cNvPr>
            <p:cNvGrpSpPr/>
            <p:nvPr/>
          </p:nvGrpSpPr>
          <p:grpSpPr>
            <a:xfrm>
              <a:off x="1616127" y="2247994"/>
              <a:ext cx="3364329" cy="4362149"/>
              <a:chOff x="498972" y="1628800"/>
              <a:chExt cx="1912788" cy="4536504"/>
            </a:xfrm>
          </p:grpSpPr>
          <p:sp>
            <p:nvSpPr>
              <p:cNvPr id="26" name="Rectangle 25">
                <a:extLst>
                  <a:ext uri="{FF2B5EF4-FFF2-40B4-BE49-F238E27FC236}">
                    <a16:creationId xmlns:a16="http://schemas.microsoft.com/office/drawing/2014/main" xmlns="" id="{3E18B4DB-CD25-4A92-8FEE-B36151BEA419}"/>
                  </a:ext>
                </a:extLst>
              </p:cNvPr>
              <p:cNvSpPr/>
              <p:nvPr/>
            </p:nvSpPr>
            <p:spPr>
              <a:xfrm>
                <a:off x="590449" y="1628800"/>
                <a:ext cx="1749829" cy="4536504"/>
              </a:xfrm>
              <a:prstGeom prst="rect">
                <a:avLst/>
              </a:prstGeom>
              <a:solidFill>
                <a:sysClr val="window" lastClr="FFFFFF"/>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cs typeface="+mn-cs"/>
                </a:endParaRPr>
              </a:p>
            </p:txBody>
          </p:sp>
          <p:sp>
            <p:nvSpPr>
              <p:cNvPr id="27" name="Rectangle 4">
                <a:extLst>
                  <a:ext uri="{FF2B5EF4-FFF2-40B4-BE49-F238E27FC236}">
                    <a16:creationId xmlns:a16="http://schemas.microsoft.com/office/drawing/2014/main" xmlns="" id="{3823478B-E810-4993-BCE5-D48EC4D60584}"/>
                  </a:ext>
                </a:extLst>
              </p:cNvPr>
              <p:cNvSpPr/>
              <p:nvPr/>
            </p:nvSpPr>
            <p:spPr>
              <a:xfrm>
                <a:off x="591501" y="1637626"/>
                <a:ext cx="1749829" cy="3879606"/>
              </a:xfrm>
              <a:custGeom>
                <a:avLst/>
                <a:gdLst>
                  <a:gd name="connsiteX0" fmla="*/ 0 w 1749829"/>
                  <a:gd name="connsiteY0" fmla="*/ 0 h 2952328"/>
                  <a:gd name="connsiteX1" fmla="*/ 1749829 w 1749829"/>
                  <a:gd name="connsiteY1" fmla="*/ 0 h 2952328"/>
                  <a:gd name="connsiteX2" fmla="*/ 1749829 w 1749829"/>
                  <a:gd name="connsiteY2" fmla="*/ 2952328 h 2952328"/>
                  <a:gd name="connsiteX3" fmla="*/ 0 w 1749829"/>
                  <a:gd name="connsiteY3" fmla="*/ 2952328 h 2952328"/>
                  <a:gd name="connsiteX4" fmla="*/ 0 w 1749829"/>
                  <a:gd name="connsiteY4" fmla="*/ 0 h 2952328"/>
                  <a:gd name="connsiteX0" fmla="*/ 0 w 1749829"/>
                  <a:gd name="connsiteY0" fmla="*/ 0 h 2952328"/>
                  <a:gd name="connsiteX1" fmla="*/ 1749829 w 1749829"/>
                  <a:gd name="connsiteY1" fmla="*/ 0 h 2952328"/>
                  <a:gd name="connsiteX2" fmla="*/ 1740304 w 1749829"/>
                  <a:gd name="connsiteY2" fmla="*/ 2590378 h 2952328"/>
                  <a:gd name="connsiteX3" fmla="*/ 0 w 1749829"/>
                  <a:gd name="connsiteY3" fmla="*/ 2952328 h 2952328"/>
                  <a:gd name="connsiteX4" fmla="*/ 0 w 1749829"/>
                  <a:gd name="connsiteY4" fmla="*/ 0 h 2952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829" h="2952328">
                    <a:moveTo>
                      <a:pt x="0" y="0"/>
                    </a:moveTo>
                    <a:lnTo>
                      <a:pt x="1749829" y="0"/>
                    </a:lnTo>
                    <a:lnTo>
                      <a:pt x="1740304" y="2590378"/>
                    </a:lnTo>
                    <a:lnTo>
                      <a:pt x="0" y="2952328"/>
                    </a:lnTo>
                    <a:lnTo>
                      <a:pt x="0" y="0"/>
                    </a:lnTo>
                    <a:close/>
                  </a:path>
                </a:pathLst>
              </a:custGeom>
              <a:solidFill>
                <a:srgbClr val="07A398"/>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cs typeface="+mn-cs"/>
                </a:endParaRPr>
              </a:p>
            </p:txBody>
          </p:sp>
          <p:sp>
            <p:nvSpPr>
              <p:cNvPr id="28" name="Rectangle 3">
                <a:extLst>
                  <a:ext uri="{FF2B5EF4-FFF2-40B4-BE49-F238E27FC236}">
                    <a16:creationId xmlns:a16="http://schemas.microsoft.com/office/drawing/2014/main" xmlns="" id="{1E8A895C-32FD-44C5-9EB0-2C6D1C44120F}"/>
                  </a:ext>
                </a:extLst>
              </p:cNvPr>
              <p:cNvSpPr/>
              <p:nvPr/>
            </p:nvSpPr>
            <p:spPr>
              <a:xfrm>
                <a:off x="498972" y="1628800"/>
                <a:ext cx="1912788" cy="347431"/>
              </a:xfrm>
              <a:custGeom>
                <a:avLst/>
                <a:gdLst>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52382"/>
                  <a:gd name="connsiteY0" fmla="*/ 0 h 432048"/>
                  <a:gd name="connsiteX1" fmla="*/ 1728192 w 1752382"/>
                  <a:gd name="connsiteY1" fmla="*/ 0 h 432048"/>
                  <a:gd name="connsiteX2" fmla="*/ 1728192 w 1752382"/>
                  <a:gd name="connsiteY2" fmla="*/ 432048 h 432048"/>
                  <a:gd name="connsiteX3" fmla="*/ 0 w 1752382"/>
                  <a:gd name="connsiteY3" fmla="*/ 432048 h 432048"/>
                  <a:gd name="connsiteX4" fmla="*/ 0 w 1752382"/>
                  <a:gd name="connsiteY4" fmla="*/ 0 h 432048"/>
                  <a:gd name="connsiteX0" fmla="*/ 0 w 1777513"/>
                  <a:gd name="connsiteY0" fmla="*/ 0 h 432048"/>
                  <a:gd name="connsiteX1" fmla="*/ 1728192 w 1777513"/>
                  <a:gd name="connsiteY1" fmla="*/ 0 h 432048"/>
                  <a:gd name="connsiteX2" fmla="*/ 1728192 w 1777513"/>
                  <a:gd name="connsiteY2" fmla="*/ 432048 h 432048"/>
                  <a:gd name="connsiteX3" fmla="*/ 0 w 1777513"/>
                  <a:gd name="connsiteY3" fmla="*/ 432048 h 432048"/>
                  <a:gd name="connsiteX4" fmla="*/ 0 w 1777513"/>
                  <a:gd name="connsiteY4" fmla="*/ 0 h 432048"/>
                  <a:gd name="connsiteX0" fmla="*/ 80241 w 1777513"/>
                  <a:gd name="connsiteY0" fmla="*/ 0 h 432048"/>
                  <a:gd name="connsiteX1" fmla="*/ 1728192 w 1777513"/>
                  <a:gd name="connsiteY1" fmla="*/ 0 h 432048"/>
                  <a:gd name="connsiteX2" fmla="*/ 1728192 w 1777513"/>
                  <a:gd name="connsiteY2" fmla="*/ 432048 h 432048"/>
                  <a:gd name="connsiteX3" fmla="*/ 0 w 1777513"/>
                  <a:gd name="connsiteY3" fmla="*/ 432048 h 432048"/>
                  <a:gd name="connsiteX4" fmla="*/ 80241 w 1777513"/>
                  <a:gd name="connsiteY4" fmla="*/ 0 h 432048"/>
                  <a:gd name="connsiteX0" fmla="*/ 160483 w 1857755"/>
                  <a:gd name="connsiteY0" fmla="*/ 0 h 432048"/>
                  <a:gd name="connsiteX1" fmla="*/ 1808434 w 1857755"/>
                  <a:gd name="connsiteY1" fmla="*/ 0 h 432048"/>
                  <a:gd name="connsiteX2" fmla="*/ 1808434 w 1857755"/>
                  <a:gd name="connsiteY2" fmla="*/ 432048 h 432048"/>
                  <a:gd name="connsiteX3" fmla="*/ 0 w 1857755"/>
                  <a:gd name="connsiteY3" fmla="*/ 432048 h 432048"/>
                  <a:gd name="connsiteX4" fmla="*/ 160483 w 1857755"/>
                  <a:gd name="connsiteY4" fmla="*/ 0 h 432048"/>
                  <a:gd name="connsiteX0" fmla="*/ 110331 w 1807603"/>
                  <a:gd name="connsiteY0" fmla="*/ 0 h 476694"/>
                  <a:gd name="connsiteX1" fmla="*/ 1758282 w 1807603"/>
                  <a:gd name="connsiteY1" fmla="*/ 0 h 476694"/>
                  <a:gd name="connsiteX2" fmla="*/ 1758282 w 1807603"/>
                  <a:gd name="connsiteY2" fmla="*/ 432048 h 476694"/>
                  <a:gd name="connsiteX3" fmla="*/ 0 w 1807603"/>
                  <a:gd name="connsiteY3" fmla="*/ 476694 h 476694"/>
                  <a:gd name="connsiteX4" fmla="*/ 110331 w 1807603"/>
                  <a:gd name="connsiteY4" fmla="*/ 0 h 476694"/>
                  <a:gd name="connsiteX0" fmla="*/ 60180 w 1757452"/>
                  <a:gd name="connsiteY0" fmla="*/ 0 h 476694"/>
                  <a:gd name="connsiteX1" fmla="*/ 1708131 w 1757452"/>
                  <a:gd name="connsiteY1" fmla="*/ 0 h 476694"/>
                  <a:gd name="connsiteX2" fmla="*/ 1708131 w 1757452"/>
                  <a:gd name="connsiteY2" fmla="*/ 432048 h 476694"/>
                  <a:gd name="connsiteX3" fmla="*/ 0 w 1757452"/>
                  <a:gd name="connsiteY3" fmla="*/ 476694 h 476694"/>
                  <a:gd name="connsiteX4" fmla="*/ 60180 w 1757452"/>
                  <a:gd name="connsiteY4" fmla="*/ 0 h 476694"/>
                  <a:gd name="connsiteX0" fmla="*/ 20059 w 1757452"/>
                  <a:gd name="connsiteY0" fmla="*/ 0 h 485624"/>
                  <a:gd name="connsiteX1" fmla="*/ 1708131 w 1757452"/>
                  <a:gd name="connsiteY1" fmla="*/ 8930 h 485624"/>
                  <a:gd name="connsiteX2" fmla="*/ 1708131 w 1757452"/>
                  <a:gd name="connsiteY2" fmla="*/ 440978 h 485624"/>
                  <a:gd name="connsiteX3" fmla="*/ 0 w 1757452"/>
                  <a:gd name="connsiteY3" fmla="*/ 485624 h 485624"/>
                  <a:gd name="connsiteX4" fmla="*/ 20059 w 1757452"/>
                  <a:gd name="connsiteY4" fmla="*/ 0 h 485624"/>
                  <a:gd name="connsiteX0" fmla="*/ 20059 w 1757452"/>
                  <a:gd name="connsiteY0" fmla="*/ 0 h 485624"/>
                  <a:gd name="connsiteX1" fmla="*/ 1708131 w 1757452"/>
                  <a:gd name="connsiteY1" fmla="*/ 8930 h 485624"/>
                  <a:gd name="connsiteX2" fmla="*/ 1708131 w 1757452"/>
                  <a:gd name="connsiteY2" fmla="*/ 440978 h 485624"/>
                  <a:gd name="connsiteX3" fmla="*/ 0 w 1757452"/>
                  <a:gd name="connsiteY3" fmla="*/ 485624 h 485624"/>
                  <a:gd name="connsiteX4" fmla="*/ 20059 w 1757452"/>
                  <a:gd name="connsiteY4" fmla="*/ 0 h 485624"/>
                  <a:gd name="connsiteX0" fmla="*/ 70210 w 1757452"/>
                  <a:gd name="connsiteY0" fmla="*/ 0 h 485624"/>
                  <a:gd name="connsiteX1" fmla="*/ 1708131 w 1757452"/>
                  <a:gd name="connsiteY1" fmla="*/ 8930 h 485624"/>
                  <a:gd name="connsiteX2" fmla="*/ 1708131 w 1757452"/>
                  <a:gd name="connsiteY2" fmla="*/ 440978 h 485624"/>
                  <a:gd name="connsiteX3" fmla="*/ 0 w 1757452"/>
                  <a:gd name="connsiteY3" fmla="*/ 485624 h 485624"/>
                  <a:gd name="connsiteX4" fmla="*/ 70210 w 1757452"/>
                  <a:gd name="connsiteY4" fmla="*/ 0 h 485624"/>
                  <a:gd name="connsiteX0" fmla="*/ 100301 w 1787543"/>
                  <a:gd name="connsiteY0" fmla="*/ 0 h 467765"/>
                  <a:gd name="connsiteX1" fmla="*/ 1738222 w 1787543"/>
                  <a:gd name="connsiteY1" fmla="*/ 8930 h 467765"/>
                  <a:gd name="connsiteX2" fmla="*/ 1738222 w 1787543"/>
                  <a:gd name="connsiteY2" fmla="*/ 440978 h 467765"/>
                  <a:gd name="connsiteX3" fmla="*/ 0 w 1787543"/>
                  <a:gd name="connsiteY3" fmla="*/ 467765 h 467765"/>
                  <a:gd name="connsiteX4" fmla="*/ 100301 w 1787543"/>
                  <a:gd name="connsiteY4" fmla="*/ 0 h 467765"/>
                  <a:gd name="connsiteX0" fmla="*/ 85256 w 1787543"/>
                  <a:gd name="connsiteY0" fmla="*/ 0 h 460963"/>
                  <a:gd name="connsiteX1" fmla="*/ 1738222 w 1787543"/>
                  <a:gd name="connsiteY1" fmla="*/ 2128 h 460963"/>
                  <a:gd name="connsiteX2" fmla="*/ 1738222 w 1787543"/>
                  <a:gd name="connsiteY2" fmla="*/ 434176 h 460963"/>
                  <a:gd name="connsiteX3" fmla="*/ 0 w 1787543"/>
                  <a:gd name="connsiteY3" fmla="*/ 460963 h 460963"/>
                  <a:gd name="connsiteX4" fmla="*/ 85256 w 1787543"/>
                  <a:gd name="connsiteY4" fmla="*/ 0 h 460963"/>
                  <a:gd name="connsiteX0" fmla="*/ 60181 w 1762468"/>
                  <a:gd name="connsiteY0" fmla="*/ 0 h 434176"/>
                  <a:gd name="connsiteX1" fmla="*/ 1713147 w 1762468"/>
                  <a:gd name="connsiteY1" fmla="*/ 2128 h 434176"/>
                  <a:gd name="connsiteX2" fmla="*/ 1713147 w 1762468"/>
                  <a:gd name="connsiteY2" fmla="*/ 434176 h 434176"/>
                  <a:gd name="connsiteX3" fmla="*/ 0 w 1762468"/>
                  <a:gd name="connsiteY3" fmla="*/ 426953 h 434176"/>
                  <a:gd name="connsiteX4" fmla="*/ 60181 w 1762468"/>
                  <a:gd name="connsiteY4" fmla="*/ 0 h 434176"/>
                  <a:gd name="connsiteX0" fmla="*/ 60181 w 1762468"/>
                  <a:gd name="connsiteY0" fmla="*/ 0 h 434176"/>
                  <a:gd name="connsiteX1" fmla="*/ 1713147 w 1762468"/>
                  <a:gd name="connsiteY1" fmla="*/ 2128 h 434176"/>
                  <a:gd name="connsiteX2" fmla="*/ 1713147 w 1762468"/>
                  <a:gd name="connsiteY2" fmla="*/ 434176 h 434176"/>
                  <a:gd name="connsiteX3" fmla="*/ 0 w 1762468"/>
                  <a:gd name="connsiteY3" fmla="*/ 426953 h 434176"/>
                  <a:gd name="connsiteX4" fmla="*/ 60181 w 1762468"/>
                  <a:gd name="connsiteY4" fmla="*/ 0 h 43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468" h="434176">
                    <a:moveTo>
                      <a:pt x="60181" y="0"/>
                    </a:moveTo>
                    <a:lnTo>
                      <a:pt x="1713147" y="2128"/>
                    </a:lnTo>
                    <a:cubicBezTo>
                      <a:pt x="1767575" y="146144"/>
                      <a:pt x="1789347" y="279275"/>
                      <a:pt x="1713147" y="434176"/>
                    </a:cubicBezTo>
                    <a:lnTo>
                      <a:pt x="0" y="426953"/>
                    </a:lnTo>
                    <a:cubicBezTo>
                      <a:pt x="35224" y="272051"/>
                      <a:pt x="24337" y="152945"/>
                      <a:pt x="60181" y="0"/>
                    </a:cubicBezTo>
                    <a:close/>
                  </a:path>
                </a:pathLst>
              </a:custGeom>
              <a:solidFill>
                <a:srgbClr val="000000">
                  <a:lumMod val="50000"/>
                  <a:lumOff val="50000"/>
                </a:srgbClr>
              </a:solidFill>
              <a:ln w="12700" cap="flat" cmpd="sng" algn="ctr">
                <a:noFill/>
                <a:prstDash val="solid"/>
                <a:miter lim="800000"/>
              </a:ln>
              <a:effectLst>
                <a:softEdge rad="635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cs typeface="+mn-cs"/>
                </a:endParaRPr>
              </a:p>
            </p:txBody>
          </p:sp>
          <p:sp>
            <p:nvSpPr>
              <p:cNvPr id="29" name="Rectangle 3">
                <a:extLst>
                  <a:ext uri="{FF2B5EF4-FFF2-40B4-BE49-F238E27FC236}">
                    <a16:creationId xmlns:a16="http://schemas.microsoft.com/office/drawing/2014/main" xmlns="" id="{84BD5882-A11E-412F-A3CF-9487ECA8E08B}"/>
                  </a:ext>
                </a:extLst>
              </p:cNvPr>
              <p:cNvSpPr/>
              <p:nvPr/>
            </p:nvSpPr>
            <p:spPr>
              <a:xfrm>
                <a:off x="586059" y="1632183"/>
                <a:ext cx="1796711" cy="270857"/>
              </a:xfrm>
              <a:custGeom>
                <a:avLst/>
                <a:gdLst>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52382"/>
                  <a:gd name="connsiteY0" fmla="*/ 0 h 432048"/>
                  <a:gd name="connsiteX1" fmla="*/ 1728192 w 1752382"/>
                  <a:gd name="connsiteY1" fmla="*/ 0 h 432048"/>
                  <a:gd name="connsiteX2" fmla="*/ 1728192 w 1752382"/>
                  <a:gd name="connsiteY2" fmla="*/ 432048 h 432048"/>
                  <a:gd name="connsiteX3" fmla="*/ 0 w 1752382"/>
                  <a:gd name="connsiteY3" fmla="*/ 432048 h 432048"/>
                  <a:gd name="connsiteX4" fmla="*/ 0 w 1752382"/>
                  <a:gd name="connsiteY4" fmla="*/ 0 h 432048"/>
                  <a:gd name="connsiteX0" fmla="*/ 0 w 1777513"/>
                  <a:gd name="connsiteY0" fmla="*/ 0 h 432048"/>
                  <a:gd name="connsiteX1" fmla="*/ 1728192 w 1777513"/>
                  <a:gd name="connsiteY1" fmla="*/ 0 h 432048"/>
                  <a:gd name="connsiteX2" fmla="*/ 1728192 w 1777513"/>
                  <a:gd name="connsiteY2" fmla="*/ 432048 h 432048"/>
                  <a:gd name="connsiteX3" fmla="*/ 0 w 1777513"/>
                  <a:gd name="connsiteY3" fmla="*/ 432048 h 432048"/>
                  <a:gd name="connsiteX4" fmla="*/ 0 w 1777513"/>
                  <a:gd name="connsiteY4" fmla="*/ 0 h 432048"/>
                  <a:gd name="connsiteX0" fmla="*/ 0 w 1802556"/>
                  <a:gd name="connsiteY0" fmla="*/ 0 h 432048"/>
                  <a:gd name="connsiteX1" fmla="*/ 1728192 w 1802556"/>
                  <a:gd name="connsiteY1" fmla="*/ 0 h 432048"/>
                  <a:gd name="connsiteX2" fmla="*/ 1728192 w 1802556"/>
                  <a:gd name="connsiteY2" fmla="*/ 432048 h 432048"/>
                  <a:gd name="connsiteX3" fmla="*/ 0 w 1802556"/>
                  <a:gd name="connsiteY3" fmla="*/ 432048 h 432048"/>
                  <a:gd name="connsiteX4" fmla="*/ 0 w 1802556"/>
                  <a:gd name="connsiteY4" fmla="*/ 0 h 432048"/>
                  <a:gd name="connsiteX0" fmla="*/ 0 w 1802556"/>
                  <a:gd name="connsiteY0" fmla="*/ 0 h 432048"/>
                  <a:gd name="connsiteX1" fmla="*/ 1728192 w 1802556"/>
                  <a:gd name="connsiteY1" fmla="*/ 0 h 432048"/>
                  <a:gd name="connsiteX2" fmla="*/ 1728192 w 1802556"/>
                  <a:gd name="connsiteY2" fmla="*/ 432048 h 432048"/>
                  <a:gd name="connsiteX3" fmla="*/ 0 w 1802556"/>
                  <a:gd name="connsiteY3" fmla="*/ 432048 h 432048"/>
                  <a:gd name="connsiteX4" fmla="*/ 0 w 1802556"/>
                  <a:gd name="connsiteY4" fmla="*/ 0 h 432048"/>
                  <a:gd name="connsiteX0" fmla="*/ 0 w 1812478"/>
                  <a:gd name="connsiteY0" fmla="*/ 0 h 432048"/>
                  <a:gd name="connsiteX1" fmla="*/ 1744520 w 1812478"/>
                  <a:gd name="connsiteY1" fmla="*/ 16328 h 432048"/>
                  <a:gd name="connsiteX2" fmla="*/ 1728192 w 1812478"/>
                  <a:gd name="connsiteY2" fmla="*/ 432048 h 432048"/>
                  <a:gd name="connsiteX3" fmla="*/ 0 w 1812478"/>
                  <a:gd name="connsiteY3" fmla="*/ 432048 h 432048"/>
                  <a:gd name="connsiteX4" fmla="*/ 0 w 1812478"/>
                  <a:gd name="connsiteY4" fmla="*/ 0 h 432048"/>
                  <a:gd name="connsiteX0" fmla="*/ 0 w 1812478"/>
                  <a:gd name="connsiteY0" fmla="*/ 0 h 415720"/>
                  <a:gd name="connsiteX1" fmla="*/ 1744520 w 1812478"/>
                  <a:gd name="connsiteY1" fmla="*/ 0 h 415720"/>
                  <a:gd name="connsiteX2" fmla="*/ 1728192 w 1812478"/>
                  <a:gd name="connsiteY2" fmla="*/ 415720 h 415720"/>
                  <a:gd name="connsiteX3" fmla="*/ 0 w 1812478"/>
                  <a:gd name="connsiteY3" fmla="*/ 415720 h 415720"/>
                  <a:gd name="connsiteX4" fmla="*/ 0 w 1812478"/>
                  <a:gd name="connsiteY4" fmla="*/ 0 h 415720"/>
                  <a:gd name="connsiteX0" fmla="*/ 0 w 1815975"/>
                  <a:gd name="connsiteY0" fmla="*/ 0 h 415720"/>
                  <a:gd name="connsiteX1" fmla="*/ 1749963 w 1815975"/>
                  <a:gd name="connsiteY1" fmla="*/ 10886 h 415720"/>
                  <a:gd name="connsiteX2" fmla="*/ 1728192 w 1815975"/>
                  <a:gd name="connsiteY2" fmla="*/ 415720 h 415720"/>
                  <a:gd name="connsiteX3" fmla="*/ 0 w 1815975"/>
                  <a:gd name="connsiteY3" fmla="*/ 415720 h 415720"/>
                  <a:gd name="connsiteX4" fmla="*/ 0 w 1815975"/>
                  <a:gd name="connsiteY4" fmla="*/ 0 h 415720"/>
                  <a:gd name="connsiteX0" fmla="*/ 0 w 1799451"/>
                  <a:gd name="connsiteY0" fmla="*/ 5443 h 421163"/>
                  <a:gd name="connsiteX1" fmla="*/ 1722749 w 1799451"/>
                  <a:gd name="connsiteY1" fmla="*/ 0 h 421163"/>
                  <a:gd name="connsiteX2" fmla="*/ 1728192 w 1799451"/>
                  <a:gd name="connsiteY2" fmla="*/ 421163 h 421163"/>
                  <a:gd name="connsiteX3" fmla="*/ 0 w 1799451"/>
                  <a:gd name="connsiteY3" fmla="*/ 421163 h 421163"/>
                  <a:gd name="connsiteX4" fmla="*/ 0 w 1799451"/>
                  <a:gd name="connsiteY4" fmla="*/ 5443 h 421163"/>
                  <a:gd name="connsiteX0" fmla="*/ 0 w 1815975"/>
                  <a:gd name="connsiteY0" fmla="*/ 0 h 415720"/>
                  <a:gd name="connsiteX1" fmla="*/ 1749963 w 1815975"/>
                  <a:gd name="connsiteY1" fmla="*/ 0 h 415720"/>
                  <a:gd name="connsiteX2" fmla="*/ 1728192 w 1815975"/>
                  <a:gd name="connsiteY2" fmla="*/ 415720 h 415720"/>
                  <a:gd name="connsiteX3" fmla="*/ 0 w 1815975"/>
                  <a:gd name="connsiteY3" fmla="*/ 415720 h 415720"/>
                  <a:gd name="connsiteX4" fmla="*/ 0 w 1815975"/>
                  <a:gd name="connsiteY4" fmla="*/ 0 h 415720"/>
                  <a:gd name="connsiteX0" fmla="*/ 0 w 1826979"/>
                  <a:gd name="connsiteY0" fmla="*/ 0 h 415720"/>
                  <a:gd name="connsiteX1" fmla="*/ 1766292 w 1826979"/>
                  <a:gd name="connsiteY1" fmla="*/ 0 h 415720"/>
                  <a:gd name="connsiteX2" fmla="*/ 1728192 w 1826979"/>
                  <a:gd name="connsiteY2" fmla="*/ 415720 h 415720"/>
                  <a:gd name="connsiteX3" fmla="*/ 0 w 1826979"/>
                  <a:gd name="connsiteY3" fmla="*/ 415720 h 415720"/>
                  <a:gd name="connsiteX4" fmla="*/ 0 w 1826979"/>
                  <a:gd name="connsiteY4" fmla="*/ 0 h 415720"/>
                  <a:gd name="connsiteX0" fmla="*/ 0 w 1809074"/>
                  <a:gd name="connsiteY0" fmla="*/ 0 h 415720"/>
                  <a:gd name="connsiteX1" fmla="*/ 1739078 w 1809074"/>
                  <a:gd name="connsiteY1" fmla="*/ 0 h 415720"/>
                  <a:gd name="connsiteX2" fmla="*/ 1728192 w 1809074"/>
                  <a:gd name="connsiteY2" fmla="*/ 415720 h 415720"/>
                  <a:gd name="connsiteX3" fmla="*/ 0 w 1809074"/>
                  <a:gd name="connsiteY3" fmla="*/ 415720 h 415720"/>
                  <a:gd name="connsiteX4" fmla="*/ 0 w 1809074"/>
                  <a:gd name="connsiteY4" fmla="*/ 0 h 415720"/>
                  <a:gd name="connsiteX0" fmla="*/ 0 w 1815780"/>
                  <a:gd name="connsiteY0" fmla="*/ 0 h 424424"/>
                  <a:gd name="connsiteX1" fmla="*/ 1739078 w 1815780"/>
                  <a:gd name="connsiteY1" fmla="*/ 0 h 424424"/>
                  <a:gd name="connsiteX2" fmla="*/ 1744521 w 1815780"/>
                  <a:gd name="connsiteY2" fmla="*/ 424424 h 424424"/>
                  <a:gd name="connsiteX3" fmla="*/ 0 w 1815780"/>
                  <a:gd name="connsiteY3" fmla="*/ 415720 h 424424"/>
                  <a:gd name="connsiteX4" fmla="*/ 0 w 1815780"/>
                  <a:gd name="connsiteY4" fmla="*/ 0 h 424424"/>
                  <a:gd name="connsiteX0" fmla="*/ 0 w 1797077"/>
                  <a:gd name="connsiteY0" fmla="*/ 0 h 424424"/>
                  <a:gd name="connsiteX1" fmla="*/ 1739078 w 1797077"/>
                  <a:gd name="connsiteY1" fmla="*/ 0 h 424424"/>
                  <a:gd name="connsiteX2" fmla="*/ 1744521 w 1797077"/>
                  <a:gd name="connsiteY2" fmla="*/ 424424 h 424424"/>
                  <a:gd name="connsiteX3" fmla="*/ 0 w 1797077"/>
                  <a:gd name="connsiteY3" fmla="*/ 415720 h 424424"/>
                  <a:gd name="connsiteX4" fmla="*/ 0 w 1797077"/>
                  <a:gd name="connsiteY4" fmla="*/ 0 h 424424"/>
                  <a:gd name="connsiteX0" fmla="*/ 0 w 1793329"/>
                  <a:gd name="connsiteY0" fmla="*/ 0 h 424424"/>
                  <a:gd name="connsiteX1" fmla="*/ 1739078 w 1793329"/>
                  <a:gd name="connsiteY1" fmla="*/ 0 h 424424"/>
                  <a:gd name="connsiteX2" fmla="*/ 1744521 w 1793329"/>
                  <a:gd name="connsiteY2" fmla="*/ 424424 h 424424"/>
                  <a:gd name="connsiteX3" fmla="*/ 0 w 1793329"/>
                  <a:gd name="connsiteY3" fmla="*/ 415720 h 424424"/>
                  <a:gd name="connsiteX4" fmla="*/ 0 w 1793329"/>
                  <a:gd name="connsiteY4" fmla="*/ 0 h 424424"/>
                  <a:gd name="connsiteX0" fmla="*/ 0 w 1784686"/>
                  <a:gd name="connsiteY0" fmla="*/ 0 h 424424"/>
                  <a:gd name="connsiteX1" fmla="*/ 1739078 w 1784686"/>
                  <a:gd name="connsiteY1" fmla="*/ 0 h 424424"/>
                  <a:gd name="connsiteX2" fmla="*/ 1744521 w 1784686"/>
                  <a:gd name="connsiteY2" fmla="*/ 424424 h 424424"/>
                  <a:gd name="connsiteX3" fmla="*/ 0 w 1784686"/>
                  <a:gd name="connsiteY3" fmla="*/ 415720 h 424424"/>
                  <a:gd name="connsiteX4" fmla="*/ 0 w 1784686"/>
                  <a:gd name="connsiteY4" fmla="*/ 0 h 424424"/>
                  <a:gd name="connsiteX0" fmla="*/ 0 w 1774940"/>
                  <a:gd name="connsiteY0" fmla="*/ 0 h 424424"/>
                  <a:gd name="connsiteX1" fmla="*/ 1739078 w 1774940"/>
                  <a:gd name="connsiteY1" fmla="*/ 0 h 424424"/>
                  <a:gd name="connsiteX2" fmla="*/ 1722750 w 1774940"/>
                  <a:gd name="connsiteY2" fmla="*/ 424424 h 424424"/>
                  <a:gd name="connsiteX3" fmla="*/ 0 w 1774940"/>
                  <a:gd name="connsiteY3" fmla="*/ 415720 h 424424"/>
                  <a:gd name="connsiteX4" fmla="*/ 0 w 1774940"/>
                  <a:gd name="connsiteY4" fmla="*/ 0 h 424424"/>
                  <a:gd name="connsiteX0" fmla="*/ 0 w 1802154"/>
                  <a:gd name="connsiteY0" fmla="*/ 0 h 433126"/>
                  <a:gd name="connsiteX1" fmla="*/ 1766292 w 1802154"/>
                  <a:gd name="connsiteY1" fmla="*/ 8702 h 433126"/>
                  <a:gd name="connsiteX2" fmla="*/ 1749964 w 1802154"/>
                  <a:gd name="connsiteY2" fmla="*/ 433126 h 433126"/>
                  <a:gd name="connsiteX3" fmla="*/ 27214 w 1802154"/>
                  <a:gd name="connsiteY3" fmla="*/ 424422 h 433126"/>
                  <a:gd name="connsiteX4" fmla="*/ 0 w 1802154"/>
                  <a:gd name="connsiteY4" fmla="*/ 0 h 433126"/>
                  <a:gd name="connsiteX0" fmla="*/ 0 w 1802154"/>
                  <a:gd name="connsiteY0" fmla="*/ 0 h 433126"/>
                  <a:gd name="connsiteX1" fmla="*/ 1766292 w 1802154"/>
                  <a:gd name="connsiteY1" fmla="*/ 8702 h 433126"/>
                  <a:gd name="connsiteX2" fmla="*/ 1749964 w 1802154"/>
                  <a:gd name="connsiteY2" fmla="*/ 433126 h 433126"/>
                  <a:gd name="connsiteX3" fmla="*/ 5443 w 1802154"/>
                  <a:gd name="connsiteY3" fmla="*/ 424422 h 433126"/>
                  <a:gd name="connsiteX4" fmla="*/ 0 w 1802154"/>
                  <a:gd name="connsiteY4" fmla="*/ 0 h 433126"/>
                  <a:gd name="connsiteX0" fmla="*/ 0 w 1802154"/>
                  <a:gd name="connsiteY0" fmla="*/ 0 h 433126"/>
                  <a:gd name="connsiteX1" fmla="*/ 1766292 w 1802154"/>
                  <a:gd name="connsiteY1" fmla="*/ 8702 h 433126"/>
                  <a:gd name="connsiteX2" fmla="*/ 1749964 w 1802154"/>
                  <a:gd name="connsiteY2" fmla="*/ 433126 h 433126"/>
                  <a:gd name="connsiteX3" fmla="*/ 5443 w 1802154"/>
                  <a:gd name="connsiteY3" fmla="*/ 424422 h 433126"/>
                  <a:gd name="connsiteX4" fmla="*/ 0 w 1802154"/>
                  <a:gd name="connsiteY4" fmla="*/ 0 h 433126"/>
                  <a:gd name="connsiteX0" fmla="*/ 0 w 1802154"/>
                  <a:gd name="connsiteY0" fmla="*/ 0 h 433126"/>
                  <a:gd name="connsiteX1" fmla="*/ 1766292 w 1802154"/>
                  <a:gd name="connsiteY1" fmla="*/ 8702 h 433126"/>
                  <a:gd name="connsiteX2" fmla="*/ 1749964 w 1802154"/>
                  <a:gd name="connsiteY2" fmla="*/ 433126 h 433126"/>
                  <a:gd name="connsiteX3" fmla="*/ 5443 w 1802154"/>
                  <a:gd name="connsiteY3" fmla="*/ 424422 h 433126"/>
                  <a:gd name="connsiteX4" fmla="*/ 0 w 1802154"/>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 name="connsiteX0" fmla="*/ 10885 w 1796711"/>
                  <a:gd name="connsiteY0" fmla="*/ 0 h 433126"/>
                  <a:gd name="connsiteX1" fmla="*/ 1760849 w 1796711"/>
                  <a:gd name="connsiteY1" fmla="*/ 8702 h 433126"/>
                  <a:gd name="connsiteX2" fmla="*/ 1744521 w 1796711"/>
                  <a:gd name="connsiteY2" fmla="*/ 433126 h 433126"/>
                  <a:gd name="connsiteX3" fmla="*/ 0 w 1796711"/>
                  <a:gd name="connsiteY3" fmla="*/ 424422 h 433126"/>
                  <a:gd name="connsiteX4" fmla="*/ 10885 w 1796711"/>
                  <a:gd name="connsiteY4" fmla="*/ 0 h 43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6711" h="433126">
                    <a:moveTo>
                      <a:pt x="10885" y="0"/>
                    </a:moveTo>
                    <a:lnTo>
                      <a:pt x="1760849" y="8702"/>
                    </a:lnTo>
                    <a:cubicBezTo>
                      <a:pt x="1820721" y="241911"/>
                      <a:pt x="1798949" y="278225"/>
                      <a:pt x="1744521" y="433126"/>
                    </a:cubicBezTo>
                    <a:lnTo>
                      <a:pt x="0" y="424422"/>
                    </a:lnTo>
                    <a:cubicBezTo>
                      <a:pt x="38100" y="269519"/>
                      <a:pt x="76199" y="246280"/>
                      <a:pt x="10885" y="0"/>
                    </a:cubicBezTo>
                    <a:close/>
                  </a:path>
                </a:pathLst>
              </a:custGeom>
              <a:gradFill>
                <a:gsLst>
                  <a:gs pos="0">
                    <a:srgbClr val="07A398">
                      <a:lumMod val="58000"/>
                    </a:srgbClr>
                  </a:gs>
                  <a:gs pos="56000">
                    <a:srgbClr val="07A398">
                      <a:lumMod val="66000"/>
                      <a:lumOff val="34000"/>
                    </a:srgbClr>
                  </a:gs>
                  <a:gs pos="41000">
                    <a:srgbClr val="07A398">
                      <a:lumMod val="60000"/>
                      <a:lumOff val="40000"/>
                    </a:srgbClr>
                  </a:gs>
                  <a:gs pos="100000">
                    <a:srgbClr val="07A398"/>
                  </a:gs>
                </a:gsLst>
                <a:lin ang="162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cs typeface="+mn-cs"/>
                </a:endParaRPr>
              </a:p>
            </p:txBody>
          </p:sp>
        </p:grpSp>
        <p:sp>
          <p:nvSpPr>
            <p:cNvPr id="31" name="TextBox 30">
              <a:extLst>
                <a:ext uri="{FF2B5EF4-FFF2-40B4-BE49-F238E27FC236}">
                  <a16:creationId xmlns:a16="http://schemas.microsoft.com/office/drawing/2014/main" xmlns="" id="{9E2EBFC1-6196-496B-8772-995776300991}"/>
                </a:ext>
              </a:extLst>
            </p:cNvPr>
            <p:cNvSpPr txBox="1"/>
            <p:nvPr/>
          </p:nvSpPr>
          <p:spPr>
            <a:xfrm>
              <a:off x="1891092" y="2556566"/>
              <a:ext cx="2849565" cy="3046988"/>
            </a:xfrm>
            <a:prstGeom prst="rect">
              <a:avLst/>
            </a:prstGeom>
            <a:noFill/>
          </p:spPr>
          <p:txBody>
            <a:bodyPr wrap="square">
              <a:spAutoFit/>
            </a:bodyPr>
            <a:lstStyle/>
            <a:p>
              <a:pPr algn="ctr"/>
              <a:r>
                <a:rPr lang="en-US" sz="2400" b="1">
                  <a:solidFill>
                    <a:schemeClr val="bg1"/>
                  </a:solidFill>
                  <a:effectLst/>
                  <a:latin typeface="Arial" panose="020B0604020202020204" pitchFamily="34" charset="0"/>
                  <a:ea typeface="Arial" panose="020B0604020202020204" pitchFamily="34" charset="0"/>
                </a:rPr>
                <a:t>Chia</a:t>
              </a:r>
              <a:r>
                <a:rPr lang="en-US" sz="2400" b="1" spc="60">
                  <a:solidFill>
                    <a:schemeClr val="bg1"/>
                  </a:solidFill>
                  <a:effectLst/>
                  <a:latin typeface="Arial" panose="020B0604020202020204" pitchFamily="34" charset="0"/>
                  <a:ea typeface="Arial" panose="020B0604020202020204" pitchFamily="34" charset="0"/>
                </a:rPr>
                <a:t> </a:t>
              </a:r>
              <a:r>
                <a:rPr lang="en-US" sz="2400" b="1">
                  <a:solidFill>
                    <a:schemeClr val="bg1"/>
                  </a:solidFill>
                  <a:effectLst/>
                  <a:latin typeface="Arial" panose="020B0604020202020204" pitchFamily="34" charset="0"/>
                  <a:ea typeface="Arial" panose="020B0604020202020204" pitchFamily="34" charset="0"/>
                </a:rPr>
                <a:t>nhiệm</a:t>
              </a:r>
              <a:r>
                <a:rPr lang="en-US" sz="2400" b="1" spc="-40">
                  <a:solidFill>
                    <a:schemeClr val="bg1"/>
                  </a:solidFill>
                  <a:effectLst/>
                  <a:latin typeface="Arial" panose="020B0604020202020204" pitchFamily="34" charset="0"/>
                  <a:ea typeface="Arial" panose="020B0604020202020204" pitchFamily="34" charset="0"/>
                </a:rPr>
                <a:t> </a:t>
              </a:r>
              <a:r>
                <a:rPr lang="en-US" sz="2400" b="1">
                  <a:solidFill>
                    <a:schemeClr val="bg1"/>
                  </a:solidFill>
                  <a:effectLst/>
                  <a:latin typeface="Arial" panose="020B0604020202020204" pitchFamily="34" charset="0"/>
                  <a:ea typeface="Arial" panose="020B0604020202020204" pitchFamily="34" charset="0"/>
                </a:rPr>
                <a:t>v</a:t>
              </a:r>
              <a:r>
                <a:rPr lang="en-US" sz="2400" b="1" spc="-10">
                  <a:solidFill>
                    <a:schemeClr val="bg1"/>
                  </a:solidFill>
                  <a:effectLst/>
                  <a:latin typeface="Arial" panose="020B0604020202020204" pitchFamily="34" charset="0"/>
                  <a:ea typeface="Arial" panose="020B0604020202020204" pitchFamily="34" charset="0"/>
                </a:rPr>
                <a:t>ụ</a:t>
              </a:r>
              <a:r>
                <a:rPr lang="en-US" sz="2400" b="1">
                  <a:solidFill>
                    <a:schemeClr val="bg1"/>
                  </a:solidFill>
                  <a:effectLst/>
                  <a:latin typeface="Arial" panose="020B0604020202020204" pitchFamily="34" charset="0"/>
                  <a:ea typeface="Arial" panose="020B0604020202020204" pitchFamily="34" charset="0"/>
                </a:rPr>
                <a:t>,</a:t>
              </a:r>
              <a:r>
                <a:rPr lang="en-US" sz="2400" b="1" spc="25">
                  <a:solidFill>
                    <a:schemeClr val="bg1"/>
                  </a:solidFill>
                  <a:effectLst/>
                  <a:latin typeface="Arial" panose="020B0604020202020204" pitchFamily="34" charset="0"/>
                  <a:ea typeface="Arial" panose="020B0604020202020204" pitchFamily="34" charset="0"/>
                </a:rPr>
                <a:t> </a:t>
              </a:r>
              <a:r>
                <a:rPr lang="en-US" sz="2400" b="1" spc="-5">
                  <a:solidFill>
                    <a:schemeClr val="bg1"/>
                  </a:solidFill>
                  <a:effectLst/>
                  <a:latin typeface="Arial" panose="020B0604020202020204" pitchFamily="34" charset="0"/>
                  <a:ea typeface="Arial" panose="020B0604020202020204" pitchFamily="34" charset="0"/>
                </a:rPr>
                <a:t>c</a:t>
              </a:r>
              <a:r>
                <a:rPr lang="en-US" sz="2400" b="1">
                  <a:solidFill>
                    <a:schemeClr val="bg1"/>
                  </a:solidFill>
                  <a:effectLst/>
                  <a:latin typeface="Arial" panose="020B0604020202020204" pitchFamily="34" charset="0"/>
                  <a:ea typeface="Arial" panose="020B0604020202020204" pitchFamily="34" charset="0"/>
                </a:rPr>
                <a:t>ông</a:t>
              </a:r>
              <a:r>
                <a:rPr lang="en-US" sz="2400" b="1" spc="-60">
                  <a:solidFill>
                    <a:schemeClr val="bg1"/>
                  </a:solidFill>
                  <a:effectLst/>
                  <a:latin typeface="Arial" panose="020B0604020202020204" pitchFamily="34" charset="0"/>
                  <a:ea typeface="Arial" panose="020B0604020202020204" pitchFamily="34" charset="0"/>
                </a:rPr>
                <a:t> </a:t>
              </a:r>
              <a:r>
                <a:rPr lang="en-US" sz="2400" b="1">
                  <a:solidFill>
                    <a:schemeClr val="bg1"/>
                  </a:solidFill>
                  <a:effectLst/>
                  <a:latin typeface="Arial" panose="020B0604020202020204" pitchFamily="34" charset="0"/>
                  <a:ea typeface="Arial" panose="020B0604020202020204" pitchFamily="34" charset="0"/>
                </a:rPr>
                <a:t>việc</a:t>
              </a:r>
              <a:r>
                <a:rPr lang="en-US" sz="2400" b="1" spc="-125">
                  <a:solidFill>
                    <a:schemeClr val="bg1"/>
                  </a:solidFill>
                  <a:effectLst/>
                  <a:latin typeface="Arial" panose="020B0604020202020204" pitchFamily="34" charset="0"/>
                  <a:ea typeface="Arial" panose="020B0604020202020204" pitchFamily="34" charset="0"/>
                </a:rPr>
                <a:t> </a:t>
              </a:r>
              <a:r>
                <a:rPr lang="en-US" sz="2400" b="1">
                  <a:solidFill>
                    <a:schemeClr val="bg1"/>
                  </a:solidFill>
                  <a:effectLst/>
                  <a:latin typeface="Arial" panose="020B0604020202020204" pitchFamily="34" charset="0"/>
                  <a:ea typeface="Arial" panose="020B0604020202020204" pitchFamily="34" charset="0"/>
                </a:rPr>
                <a:t>thành</a:t>
              </a:r>
              <a:r>
                <a:rPr lang="en-US" sz="2400" b="1" spc="-5">
                  <a:solidFill>
                    <a:schemeClr val="bg1"/>
                  </a:solidFill>
                  <a:effectLst/>
                  <a:latin typeface="Arial" panose="020B0604020202020204" pitchFamily="34" charset="0"/>
                  <a:ea typeface="Arial" panose="020B0604020202020204" pitchFamily="34" charset="0"/>
                </a:rPr>
                <a:t> </a:t>
              </a:r>
              <a:r>
                <a:rPr lang="en-US" sz="2400" b="1">
                  <a:solidFill>
                    <a:schemeClr val="bg1"/>
                  </a:solidFill>
                  <a:effectLst/>
                  <a:latin typeface="Arial" panose="020B0604020202020204" pitchFamily="34" charset="0"/>
                  <a:ea typeface="Arial" panose="020B0604020202020204" pitchFamily="34" charset="0"/>
                </a:rPr>
                <a:t>những</a:t>
              </a:r>
              <a:r>
                <a:rPr lang="en-US" sz="2400" b="1" spc="40">
                  <a:solidFill>
                    <a:schemeClr val="bg1"/>
                  </a:solidFill>
                  <a:effectLst/>
                  <a:latin typeface="Arial" panose="020B0604020202020204" pitchFamily="34" charset="0"/>
                  <a:ea typeface="Arial" panose="020B0604020202020204" pitchFamily="34" charset="0"/>
                </a:rPr>
                <a:t> </a:t>
              </a:r>
              <a:r>
                <a:rPr lang="en-US" sz="2400" b="1">
                  <a:solidFill>
                    <a:schemeClr val="bg1"/>
                  </a:solidFill>
                  <a:effectLst/>
                  <a:latin typeface="Arial" panose="020B0604020202020204" pitchFamily="34" charset="0"/>
                  <a:ea typeface="Arial" panose="020B0604020202020204" pitchFamily="34" charset="0"/>
                </a:rPr>
                <a:t>nhiệm</a:t>
              </a:r>
              <a:r>
                <a:rPr lang="en-US" sz="2400" b="1" spc="-40">
                  <a:solidFill>
                    <a:schemeClr val="bg1"/>
                  </a:solidFill>
                  <a:effectLst/>
                  <a:latin typeface="Arial" panose="020B0604020202020204" pitchFamily="34" charset="0"/>
                  <a:ea typeface="Arial" panose="020B0604020202020204" pitchFamily="34" charset="0"/>
                </a:rPr>
                <a:t> </a:t>
              </a:r>
              <a:r>
                <a:rPr lang="en-US" sz="2400" b="1">
                  <a:solidFill>
                    <a:schemeClr val="bg1"/>
                  </a:solidFill>
                  <a:effectLst/>
                  <a:latin typeface="Arial" panose="020B0604020202020204" pitchFamily="34" charset="0"/>
                  <a:ea typeface="Arial" panose="020B0604020202020204" pitchFamily="34" charset="0"/>
                </a:rPr>
                <a:t>v</a:t>
              </a:r>
              <a:r>
                <a:rPr lang="en-US" sz="2400" b="1" spc="-10">
                  <a:solidFill>
                    <a:schemeClr val="bg1"/>
                  </a:solidFill>
                  <a:effectLst/>
                  <a:latin typeface="Arial" panose="020B0604020202020204" pitchFamily="34" charset="0"/>
                  <a:ea typeface="Arial" panose="020B0604020202020204" pitchFamily="34" charset="0"/>
                </a:rPr>
                <a:t>ụ</a:t>
              </a:r>
              <a:r>
                <a:rPr lang="en-US" sz="2400" b="1">
                  <a:solidFill>
                    <a:schemeClr val="bg1"/>
                  </a:solidFill>
                  <a:effectLst/>
                  <a:latin typeface="Arial" panose="020B0604020202020204" pitchFamily="34" charset="0"/>
                  <a:ea typeface="Arial" panose="020B0604020202020204" pitchFamily="34" charset="0"/>
                </a:rPr>
                <a:t>,</a:t>
              </a:r>
              <a:r>
                <a:rPr lang="en-US" sz="2400" b="1" spc="25">
                  <a:solidFill>
                    <a:schemeClr val="bg1"/>
                  </a:solidFill>
                  <a:effectLst/>
                  <a:latin typeface="Arial" panose="020B0604020202020204" pitchFamily="34" charset="0"/>
                  <a:ea typeface="Arial" panose="020B0604020202020204" pitchFamily="34" charset="0"/>
                </a:rPr>
                <a:t> </a:t>
              </a:r>
              <a:r>
                <a:rPr lang="en-US" sz="2400" b="1">
                  <a:solidFill>
                    <a:schemeClr val="bg1"/>
                  </a:solidFill>
                  <a:effectLst/>
                  <a:latin typeface="Arial" panose="020B0604020202020204" pitchFamily="34" charset="0"/>
                  <a:ea typeface="Arial" panose="020B0604020202020204" pitchFamily="34" charset="0"/>
                </a:rPr>
                <a:t>việc</a:t>
              </a:r>
              <a:r>
                <a:rPr lang="en-US" sz="2400" b="1" spc="-125">
                  <a:solidFill>
                    <a:schemeClr val="bg1"/>
                  </a:solidFill>
                  <a:effectLst/>
                  <a:latin typeface="Arial" panose="020B0604020202020204" pitchFamily="34" charset="0"/>
                  <a:ea typeface="Arial" panose="020B0604020202020204" pitchFamily="34" charset="0"/>
                </a:rPr>
                <a:t> </a:t>
              </a:r>
              <a:r>
                <a:rPr lang="en-US" sz="2400" b="1">
                  <a:solidFill>
                    <a:schemeClr val="bg1"/>
                  </a:solidFill>
                  <a:effectLst/>
                  <a:latin typeface="Arial" panose="020B0604020202020204" pitchFamily="34" charset="0"/>
                  <a:ea typeface="Arial" panose="020B0604020202020204" pitchFamily="34" charset="0"/>
                </a:rPr>
                <a:t>nhỏ</a:t>
              </a:r>
              <a:r>
                <a:rPr lang="en-US" sz="2400" b="1" spc="5">
                  <a:solidFill>
                    <a:schemeClr val="bg1"/>
                  </a:solidFill>
                  <a:effectLst/>
                  <a:latin typeface="Arial" panose="020B0604020202020204" pitchFamily="34" charset="0"/>
                  <a:ea typeface="Arial" panose="020B0604020202020204" pitchFamily="34" charset="0"/>
                </a:rPr>
                <a:t> </a:t>
              </a:r>
              <a:r>
                <a:rPr lang="en-US" sz="2400" b="1">
                  <a:solidFill>
                    <a:schemeClr val="bg1"/>
                  </a:solidFill>
                  <a:effectLst/>
                  <a:latin typeface="Arial" panose="020B0604020202020204" pitchFamily="34" charset="0"/>
                  <a:ea typeface="Arial" panose="020B0604020202020204" pitchFamily="34" charset="0"/>
                </a:rPr>
                <a:t>hơn</a:t>
              </a:r>
              <a:r>
                <a:rPr lang="en-US" sz="2400" b="1" spc="-100">
                  <a:solidFill>
                    <a:schemeClr val="bg1"/>
                  </a:solidFill>
                  <a:effectLst/>
                  <a:latin typeface="Arial" panose="020B0604020202020204" pitchFamily="34" charset="0"/>
                  <a:ea typeface="Arial" panose="020B0604020202020204" pitchFamily="34" charset="0"/>
                </a:rPr>
                <a:t> </a:t>
              </a:r>
              <a:r>
                <a:rPr lang="en-US" sz="2400" b="1">
                  <a:solidFill>
                    <a:schemeClr val="bg1"/>
                  </a:solidFill>
                  <a:effectLst/>
                  <a:latin typeface="Arial" panose="020B0604020202020204" pitchFamily="34" charset="0"/>
                  <a:ea typeface="Arial" panose="020B0604020202020204" pitchFamily="34" charset="0"/>
                </a:rPr>
                <a:t>để</a:t>
              </a:r>
              <a:r>
                <a:rPr lang="en-US" sz="2400" b="1" spc="-40">
                  <a:solidFill>
                    <a:schemeClr val="bg1"/>
                  </a:solidFill>
                  <a:effectLst/>
                  <a:latin typeface="Arial" panose="020B0604020202020204" pitchFamily="34" charset="0"/>
                  <a:ea typeface="Arial" panose="020B0604020202020204" pitchFamily="34" charset="0"/>
                </a:rPr>
                <a:t> </a:t>
              </a:r>
              <a:r>
                <a:rPr lang="en-US" sz="2400" b="1">
                  <a:solidFill>
                    <a:schemeClr val="bg1"/>
                  </a:solidFill>
                  <a:effectLst/>
                  <a:latin typeface="Arial" panose="020B0604020202020204" pitchFamily="34" charset="0"/>
                  <a:ea typeface="Arial" panose="020B0604020202020204" pitchFamily="34" charset="0"/>
                </a:rPr>
                <a:t>dễ</a:t>
              </a:r>
              <a:r>
                <a:rPr lang="en-US" sz="2400" b="1" spc="-40">
                  <a:solidFill>
                    <a:schemeClr val="bg1"/>
                  </a:solidFill>
                  <a:effectLst/>
                  <a:latin typeface="Arial" panose="020B0604020202020204" pitchFamily="34" charset="0"/>
                  <a:ea typeface="Arial" panose="020B0604020202020204" pitchFamily="34" charset="0"/>
                </a:rPr>
                <a:t> </a:t>
              </a:r>
              <a:r>
                <a:rPr lang="en-US" sz="2400" b="1">
                  <a:solidFill>
                    <a:schemeClr val="bg1"/>
                  </a:solidFill>
                  <a:effectLst/>
                  <a:latin typeface="Arial" panose="020B0604020202020204" pitchFamily="34" charset="0"/>
                  <a:ea typeface="Arial" panose="020B0604020202020204" pitchFamily="34" charset="0"/>
                </a:rPr>
                <a:t>thực</a:t>
              </a:r>
              <a:r>
                <a:rPr lang="en-US" sz="2400" b="1" spc="-120">
                  <a:solidFill>
                    <a:schemeClr val="bg1"/>
                  </a:solidFill>
                  <a:effectLst/>
                  <a:latin typeface="Arial" panose="020B0604020202020204" pitchFamily="34" charset="0"/>
                  <a:ea typeface="Arial" panose="020B0604020202020204" pitchFamily="34" charset="0"/>
                </a:rPr>
                <a:t> </a:t>
              </a:r>
              <a:r>
                <a:rPr lang="en-US" sz="2400" b="1">
                  <a:solidFill>
                    <a:schemeClr val="bg1"/>
                  </a:solidFill>
                  <a:effectLst/>
                  <a:latin typeface="Arial" panose="020B0604020202020204" pitchFamily="34" charset="0"/>
                  <a:ea typeface="Arial" panose="020B0604020202020204" pitchFamily="34" charset="0"/>
                </a:rPr>
                <a:t>hiện. </a:t>
              </a:r>
              <a:r>
                <a:rPr lang="en-US" sz="2400" b="1" spc="-50">
                  <a:solidFill>
                    <a:schemeClr val="bg1"/>
                  </a:solidFill>
                  <a:effectLst/>
                  <a:latin typeface="Arial" panose="020B0604020202020204" pitchFamily="34" charset="0"/>
                  <a:ea typeface="Arial" panose="020B0604020202020204" pitchFamily="34" charset="0"/>
                </a:rPr>
                <a:t>T</a:t>
              </a:r>
              <a:r>
                <a:rPr lang="en-US" sz="2400" b="1" spc="-10">
                  <a:solidFill>
                    <a:schemeClr val="bg1"/>
                  </a:solidFill>
                  <a:effectLst/>
                  <a:latin typeface="Arial" panose="020B0604020202020204" pitchFamily="34" charset="0"/>
                  <a:ea typeface="Arial" panose="020B0604020202020204" pitchFamily="34" charset="0"/>
                </a:rPr>
                <a:t>r</a:t>
              </a:r>
              <a:r>
                <a:rPr lang="en-US" sz="2400" b="1">
                  <a:solidFill>
                    <a:schemeClr val="bg1"/>
                  </a:solidFill>
                  <a:effectLst/>
                  <a:latin typeface="Arial" panose="020B0604020202020204" pitchFamily="34" charset="0"/>
                  <a:ea typeface="Arial" panose="020B0604020202020204" pitchFamily="34" charset="0"/>
                </a:rPr>
                <a:t>ong</a:t>
              </a:r>
              <a:r>
                <a:rPr lang="en-US" sz="2400" b="1" spc="-45">
                  <a:solidFill>
                    <a:schemeClr val="bg1"/>
                  </a:solidFill>
                  <a:effectLst/>
                  <a:latin typeface="Arial" panose="020B0604020202020204" pitchFamily="34" charset="0"/>
                  <a:ea typeface="Arial" panose="020B0604020202020204" pitchFamily="34" charset="0"/>
                </a:rPr>
                <a:t> </a:t>
              </a:r>
              <a:r>
                <a:rPr lang="en-US" sz="2400" b="1">
                  <a:solidFill>
                    <a:schemeClr val="bg1"/>
                  </a:solidFill>
                  <a:effectLst/>
                  <a:latin typeface="Arial" panose="020B0604020202020204" pitchFamily="34" charset="0"/>
                  <a:ea typeface="Arial" panose="020B0604020202020204" pitchFamily="34" charset="0"/>
                </a:rPr>
                <a:t>đó</a:t>
              </a:r>
              <a:r>
                <a:rPr lang="en-US" sz="2400" b="1" spc="-80">
                  <a:solidFill>
                    <a:schemeClr val="bg1"/>
                  </a:solidFill>
                  <a:effectLst/>
                  <a:latin typeface="Arial" panose="020B0604020202020204" pitchFamily="34" charset="0"/>
                  <a:ea typeface="Arial" panose="020B0604020202020204" pitchFamily="34" charset="0"/>
                </a:rPr>
                <a:t> </a:t>
              </a:r>
              <a:r>
                <a:rPr lang="en-US" sz="2400" b="1" spc="-5">
                  <a:solidFill>
                    <a:schemeClr val="bg1"/>
                  </a:solidFill>
                  <a:effectLst/>
                  <a:latin typeface="Arial" panose="020B0604020202020204" pitchFamily="34" charset="0"/>
                  <a:ea typeface="Arial" panose="020B0604020202020204" pitchFamily="34" charset="0"/>
                </a:rPr>
                <a:t>c</a:t>
              </a:r>
              <a:r>
                <a:rPr lang="en-US" sz="2400" b="1">
                  <a:solidFill>
                    <a:schemeClr val="bg1"/>
                  </a:solidFill>
                  <a:effectLst/>
                  <a:latin typeface="Arial" panose="020B0604020202020204" pitchFamily="34" charset="0"/>
                  <a:ea typeface="Arial" panose="020B0604020202020204" pitchFamily="34" charset="0"/>
                </a:rPr>
                <a:t>ó</a:t>
              </a:r>
              <a:r>
                <a:rPr lang="en-US" sz="2400" b="1" spc="95">
                  <a:solidFill>
                    <a:schemeClr val="bg1"/>
                  </a:solidFill>
                  <a:effectLst/>
                  <a:latin typeface="Arial" panose="020B0604020202020204" pitchFamily="34" charset="0"/>
                  <a:ea typeface="Arial" panose="020B0604020202020204" pitchFamily="34" charset="0"/>
                </a:rPr>
                <a:t> </a:t>
              </a:r>
              <a:r>
                <a:rPr lang="en-US" sz="2400" b="1">
                  <a:solidFill>
                    <a:schemeClr val="bg1"/>
                  </a:solidFill>
                  <a:effectLst/>
                  <a:latin typeface="Arial" panose="020B0604020202020204" pitchFamily="34" charset="0"/>
                  <a:ea typeface="Arial" panose="020B0604020202020204" pitchFamily="34" charset="0"/>
                </a:rPr>
                <a:t>việc</a:t>
              </a:r>
              <a:r>
                <a:rPr lang="en-US" sz="2400" b="1" spc="165">
                  <a:solidFill>
                    <a:schemeClr val="bg1"/>
                  </a:solidFill>
                  <a:effectLst/>
                  <a:latin typeface="Arial" panose="020B0604020202020204" pitchFamily="34" charset="0"/>
                  <a:ea typeface="Arial" panose="020B0604020202020204" pitchFamily="34" charset="0"/>
                </a:rPr>
                <a:t> </a:t>
              </a:r>
              <a:r>
                <a:rPr lang="en-US" sz="2400" b="1">
                  <a:solidFill>
                    <a:schemeClr val="bg1"/>
                  </a:solidFill>
                  <a:effectLst/>
                  <a:latin typeface="Arial" panose="020B0604020202020204" pitchFamily="34" charset="0"/>
                  <a:ea typeface="Arial" panose="020B0604020202020204" pitchFamily="34" charset="0"/>
                </a:rPr>
                <a:t>cần</a:t>
              </a:r>
              <a:r>
                <a:rPr lang="en-US" sz="2400" b="1" spc="130">
                  <a:solidFill>
                    <a:schemeClr val="bg1"/>
                  </a:solidFill>
                  <a:effectLst/>
                  <a:latin typeface="Arial" panose="020B0604020202020204" pitchFamily="34" charset="0"/>
                  <a:ea typeface="Arial" panose="020B0604020202020204" pitchFamily="34" charset="0"/>
                </a:rPr>
                <a:t> </a:t>
              </a:r>
              <a:r>
                <a:rPr lang="en-US" sz="2400" b="1">
                  <a:solidFill>
                    <a:schemeClr val="bg1"/>
                  </a:solidFill>
                  <a:effectLst/>
                  <a:latin typeface="Arial" panose="020B0604020202020204" pitchFamily="34" charset="0"/>
                  <a:ea typeface="Arial" panose="020B0604020202020204" pitchFamily="34" charset="0"/>
                </a:rPr>
                <a:t>sử</a:t>
              </a:r>
              <a:r>
                <a:rPr lang="en-US" sz="2400" b="1" spc="-70">
                  <a:solidFill>
                    <a:schemeClr val="bg1"/>
                  </a:solidFill>
                  <a:effectLst/>
                  <a:latin typeface="Arial" panose="020B0604020202020204" pitchFamily="34" charset="0"/>
                  <a:ea typeface="Arial" panose="020B0604020202020204" pitchFamily="34" charset="0"/>
                </a:rPr>
                <a:t> </a:t>
              </a:r>
              <a:r>
                <a:rPr lang="en-US" sz="2400" b="1">
                  <a:solidFill>
                    <a:schemeClr val="bg1"/>
                  </a:solidFill>
                  <a:effectLst/>
                  <a:latin typeface="Arial" panose="020B0604020202020204" pitchFamily="34" charset="0"/>
                  <a:ea typeface="Arial" panose="020B0604020202020204" pitchFamily="34" charset="0"/>
                </a:rPr>
                <a:t>dụng</a:t>
              </a:r>
              <a:r>
                <a:rPr lang="en-US" sz="2400" b="1" spc="-80">
                  <a:solidFill>
                    <a:schemeClr val="bg1"/>
                  </a:solidFill>
                  <a:effectLst/>
                  <a:latin typeface="Arial" panose="020B0604020202020204" pitchFamily="34" charset="0"/>
                  <a:ea typeface="Arial" panose="020B0604020202020204" pitchFamily="34" charset="0"/>
                </a:rPr>
                <a:t> </a:t>
              </a:r>
              <a:r>
                <a:rPr lang="en-US" sz="2400" b="1">
                  <a:solidFill>
                    <a:schemeClr val="bg1"/>
                  </a:solidFill>
                  <a:effectLst/>
                  <a:latin typeface="Arial" panose="020B0604020202020204" pitchFamily="34" charset="0"/>
                  <a:ea typeface="Arial" panose="020B0604020202020204" pitchFamily="34" charset="0"/>
                </a:rPr>
                <a:t>m</a:t>
              </a:r>
              <a:r>
                <a:rPr lang="en-US" sz="2400" b="1" spc="-10">
                  <a:solidFill>
                    <a:schemeClr val="bg1"/>
                  </a:solidFill>
                  <a:effectLst/>
                  <a:latin typeface="Arial" panose="020B0604020202020204" pitchFamily="34" charset="0"/>
                  <a:ea typeface="Arial" panose="020B0604020202020204" pitchFamily="34" charset="0"/>
                </a:rPr>
                <a:t>á</a:t>
              </a:r>
              <a:r>
                <a:rPr lang="en-US" sz="2400" b="1">
                  <a:solidFill>
                    <a:schemeClr val="bg1"/>
                  </a:solidFill>
                  <a:effectLst/>
                  <a:latin typeface="Arial" panose="020B0604020202020204" pitchFamily="34" charset="0"/>
                  <a:ea typeface="Arial" panose="020B0604020202020204" pitchFamily="34" charset="0"/>
                </a:rPr>
                <a:t>y</a:t>
              </a:r>
              <a:r>
                <a:rPr lang="en-US" sz="2400" b="1" spc="-35">
                  <a:solidFill>
                    <a:schemeClr val="bg1"/>
                  </a:solidFill>
                  <a:effectLst/>
                  <a:latin typeface="Arial" panose="020B0604020202020204" pitchFamily="34" charset="0"/>
                  <a:ea typeface="Arial" panose="020B0604020202020204" pitchFamily="34" charset="0"/>
                </a:rPr>
                <a:t> </a:t>
              </a:r>
              <a:r>
                <a:rPr lang="en-US" sz="2400" b="1">
                  <a:solidFill>
                    <a:schemeClr val="bg1"/>
                  </a:solidFill>
                  <a:effectLst/>
                  <a:latin typeface="Arial" panose="020B0604020202020204" pitchFamily="34" charset="0"/>
                  <a:ea typeface="Arial" panose="020B0604020202020204" pitchFamily="34" charset="0"/>
                </a:rPr>
                <a:t>tính.</a:t>
              </a:r>
              <a:endParaRPr lang="vi-VN" sz="2400" b="1">
                <a:solidFill>
                  <a:schemeClr val="bg1"/>
                </a:solidFill>
              </a:endParaRPr>
            </a:p>
          </p:txBody>
        </p:sp>
      </p:grpSp>
      <p:sp>
        <p:nvSpPr>
          <p:cNvPr id="18" name="Rectangle 17">
            <a:extLst>
              <a:ext uri="{FF2B5EF4-FFF2-40B4-BE49-F238E27FC236}">
                <a16:creationId xmlns:a16="http://schemas.microsoft.com/office/drawing/2014/main" xmlns="" id="{1BE9A973-486F-4624-AA08-64E8FD2D07FB}"/>
              </a:ext>
            </a:extLst>
          </p:cNvPr>
          <p:cNvSpPr/>
          <p:nvPr/>
        </p:nvSpPr>
        <p:spPr>
          <a:xfrm>
            <a:off x="2308751" y="308900"/>
            <a:ext cx="9714612"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r"/>
            <a:r>
              <a:rPr lang="vi-VN" sz="2800" b="1">
                <a:ln/>
                <a:solidFill>
                  <a:srgbClr val="FF0000"/>
                </a:solidFill>
              </a:rPr>
              <a:t>2</a:t>
            </a:r>
            <a:r>
              <a:rPr lang="vi-VN" sz="2800" b="1" i="0">
                <a:ln/>
                <a:solidFill>
                  <a:srgbClr val="FF0000"/>
                </a:solidFill>
              </a:rPr>
              <a:t>. Công việc của em và sự trợ giúp của máy tính</a:t>
            </a:r>
            <a:endParaRPr lang="vi-VN" sz="2800" b="1">
              <a:ln/>
              <a:solidFill>
                <a:srgbClr val="FF0000"/>
              </a:solidFill>
            </a:endParaRPr>
          </a:p>
        </p:txBody>
      </p:sp>
    </p:spTree>
    <p:extLst>
      <p:ext uri="{BB962C8B-B14F-4D97-AF65-F5344CB8AC3E}">
        <p14:creationId xmlns:p14="http://schemas.microsoft.com/office/powerpoint/2010/main" val="271126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out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ppt_x"/>
                                          </p:val>
                                        </p:tav>
                                        <p:tav tm="100000">
                                          <p:val>
                                            <p:strVal val="#ppt_x"/>
                                          </p:val>
                                        </p:tav>
                                      </p:tavLst>
                                    </p:anim>
                                    <p:anim calcmode="lin" valueType="num">
                                      <p:cBhvr additive="base">
                                        <p:cTn id="3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9E4B7E4-FC7F-4393-963B-B74CAD9DE92F}"/>
              </a:ext>
            </a:extLst>
          </p:cNvPr>
          <p:cNvSpPr>
            <a:spLocks noGrp="1"/>
          </p:cNvSpPr>
          <p:nvPr>
            <p:ph idx="1"/>
          </p:nvPr>
        </p:nvSpPr>
        <p:spPr>
          <a:xfrm>
            <a:off x="454029" y="1384446"/>
            <a:ext cx="3695158" cy="3364714"/>
          </a:xfrm>
        </p:spPr>
        <p:txBody>
          <a:bodyPr>
            <a:noAutofit/>
          </a:bodyPr>
          <a:lstStyle/>
          <a:p>
            <a:pPr marL="0" indent="0" algn="just">
              <a:lnSpc>
                <a:spcPct val="100000"/>
              </a:lnSpc>
              <a:spcBef>
                <a:spcPts val="0"/>
              </a:spcBef>
              <a:buNone/>
            </a:pPr>
            <a:r>
              <a:rPr lang="en-US" sz="2600">
                <a:solidFill>
                  <a:srgbClr val="009900"/>
                </a:solidFill>
                <a:effectLst/>
                <a:latin typeface="Arial" panose="020B0604020202020204" pitchFamily="34" charset="0"/>
                <a:ea typeface="Arial" panose="020B0604020202020204" pitchFamily="34" charset="0"/>
              </a:rPr>
              <a:t>          </a:t>
            </a:r>
            <a:r>
              <a:rPr lang="en-US" sz="2600">
                <a:solidFill>
                  <a:srgbClr val="FF198C"/>
                </a:solidFill>
                <a:effectLst/>
                <a:latin typeface="Arial" panose="020B0604020202020204" pitchFamily="34" charset="0"/>
                <a:ea typeface="Arial" panose="020B0604020202020204" pitchFamily="34" charset="0"/>
              </a:rPr>
              <a:t>Em</a:t>
            </a:r>
            <a:r>
              <a:rPr lang="en-US" sz="2600" spc="-95">
                <a:solidFill>
                  <a:srgbClr val="FF198C"/>
                </a:solidFill>
                <a:effectLst/>
                <a:latin typeface="Arial" panose="020B0604020202020204" pitchFamily="34" charset="0"/>
                <a:ea typeface="Arial" panose="020B0604020202020204" pitchFamily="34" charset="0"/>
              </a:rPr>
              <a:t> </a:t>
            </a:r>
            <a:r>
              <a:rPr lang="en-US" sz="2600">
                <a:solidFill>
                  <a:srgbClr val="FF198C"/>
                </a:solidFill>
                <a:effectLst/>
                <a:latin typeface="Arial" panose="020B0604020202020204" pitchFamily="34" charset="0"/>
                <a:ea typeface="Arial" panose="020B0604020202020204" pitchFamily="34" charset="0"/>
              </a:rPr>
              <a:t>h</a:t>
            </a:r>
            <a:r>
              <a:rPr lang="en-US" sz="2600" spc="-10">
                <a:solidFill>
                  <a:srgbClr val="FF198C"/>
                </a:solidFill>
                <a:effectLst/>
                <a:latin typeface="Arial" panose="020B0604020202020204" pitchFamily="34" charset="0"/>
                <a:ea typeface="Arial" panose="020B0604020202020204" pitchFamily="34" charset="0"/>
              </a:rPr>
              <a:t>ã</a:t>
            </a:r>
            <a:r>
              <a:rPr lang="en-US" sz="2600">
                <a:solidFill>
                  <a:srgbClr val="FF198C"/>
                </a:solidFill>
                <a:effectLst/>
                <a:latin typeface="Arial" panose="020B0604020202020204" pitchFamily="34" charset="0"/>
                <a:ea typeface="Arial" panose="020B0604020202020204" pitchFamily="34" charset="0"/>
              </a:rPr>
              <a:t>y</a:t>
            </a:r>
            <a:r>
              <a:rPr lang="en-US" sz="2600" spc="5">
                <a:solidFill>
                  <a:srgbClr val="FF198C"/>
                </a:solidFill>
                <a:effectLst/>
                <a:latin typeface="Arial" panose="020B0604020202020204" pitchFamily="34" charset="0"/>
                <a:ea typeface="Arial" panose="020B0604020202020204" pitchFamily="34" charset="0"/>
              </a:rPr>
              <a:t> </a:t>
            </a:r>
            <a:r>
              <a:rPr lang="en-US" sz="2600">
                <a:solidFill>
                  <a:srgbClr val="FF198C"/>
                </a:solidFill>
                <a:effectLst/>
                <a:latin typeface="Arial" panose="020B0604020202020204" pitchFamily="34" charset="0"/>
                <a:ea typeface="Arial" panose="020B0604020202020204" pitchFamily="34" charset="0"/>
              </a:rPr>
              <a:t>chia</a:t>
            </a:r>
            <a:r>
              <a:rPr lang="en-US" sz="2600" spc="10">
                <a:solidFill>
                  <a:srgbClr val="FF198C"/>
                </a:solidFill>
                <a:effectLst/>
                <a:latin typeface="Arial" panose="020B0604020202020204" pitchFamily="34" charset="0"/>
                <a:ea typeface="Arial" panose="020B0604020202020204" pitchFamily="34" charset="0"/>
              </a:rPr>
              <a:t> </a:t>
            </a:r>
            <a:r>
              <a:rPr lang="en-US" sz="2600">
                <a:solidFill>
                  <a:srgbClr val="FF198C"/>
                </a:solidFill>
                <a:effectLst/>
                <a:latin typeface="Arial" panose="020B0604020202020204" pitchFamily="34" charset="0"/>
                <a:ea typeface="Arial" panose="020B0604020202020204" pitchFamily="34" charset="0"/>
              </a:rPr>
              <a:t>nhỏ</a:t>
            </a:r>
            <a:r>
              <a:rPr lang="en-US" sz="2600" spc="120">
                <a:solidFill>
                  <a:srgbClr val="FF198C"/>
                </a:solidFill>
                <a:effectLst/>
                <a:latin typeface="Arial" panose="020B0604020202020204" pitchFamily="34" charset="0"/>
                <a:ea typeface="Arial" panose="020B0604020202020204" pitchFamily="34" charset="0"/>
              </a:rPr>
              <a:t> </a:t>
            </a:r>
            <a:r>
              <a:rPr lang="en-US" sz="2600">
                <a:solidFill>
                  <a:srgbClr val="FF198C"/>
                </a:solidFill>
                <a:effectLst/>
                <a:latin typeface="Arial" panose="020B0604020202020204" pitchFamily="34" charset="0"/>
                <a:ea typeface="Arial" panose="020B0604020202020204" pitchFamily="34" charset="0"/>
              </a:rPr>
              <a:t>việc</a:t>
            </a:r>
            <a:r>
              <a:rPr lang="en-US" sz="2600" spc="5">
                <a:solidFill>
                  <a:srgbClr val="FF198C"/>
                </a:solidFill>
                <a:effectLst/>
                <a:latin typeface="Arial" panose="020B0604020202020204" pitchFamily="34" charset="0"/>
                <a:ea typeface="Arial" panose="020B0604020202020204" pitchFamily="34" charset="0"/>
              </a:rPr>
              <a:t> </a:t>
            </a:r>
            <a:r>
              <a:rPr lang="en-US" sz="2600">
                <a:solidFill>
                  <a:srgbClr val="FF198C"/>
                </a:solidFill>
                <a:effectLst/>
                <a:latin typeface="Arial" panose="020B0604020202020204" pitchFamily="34" charset="0"/>
                <a:ea typeface="Arial" panose="020B0604020202020204" pitchFamily="34" charset="0"/>
              </a:rPr>
              <a:t>làm</a:t>
            </a:r>
            <a:r>
              <a:rPr lang="en-US" sz="2600" spc="55">
                <a:solidFill>
                  <a:srgbClr val="FF198C"/>
                </a:solidFill>
                <a:effectLst/>
                <a:latin typeface="Arial" panose="020B0604020202020204" pitchFamily="34" charset="0"/>
                <a:ea typeface="Arial" panose="020B0604020202020204" pitchFamily="34" charset="0"/>
              </a:rPr>
              <a:t> </a:t>
            </a:r>
            <a:r>
              <a:rPr lang="en-US" sz="2600">
                <a:solidFill>
                  <a:srgbClr val="FF198C"/>
                </a:solidFill>
                <a:effectLst/>
                <a:latin typeface="Arial" panose="020B0604020202020204" pitchFamily="34" charset="0"/>
                <a:ea typeface="Arial" panose="020B0604020202020204" pitchFamily="34" charset="0"/>
              </a:rPr>
              <a:t>bài</a:t>
            </a:r>
            <a:r>
              <a:rPr lang="en-US" sz="2600" spc="35">
                <a:solidFill>
                  <a:srgbClr val="FF198C"/>
                </a:solidFill>
                <a:effectLst/>
                <a:latin typeface="Arial" panose="020B0604020202020204" pitchFamily="34" charset="0"/>
                <a:ea typeface="Arial" panose="020B0604020202020204" pitchFamily="34" charset="0"/>
              </a:rPr>
              <a:t> </a:t>
            </a:r>
            <a:r>
              <a:rPr lang="en-US" sz="2600">
                <a:solidFill>
                  <a:srgbClr val="FF198C"/>
                </a:solidFill>
                <a:effectLst/>
                <a:latin typeface="Arial" panose="020B0604020202020204" pitchFamily="34" charset="0"/>
                <a:ea typeface="Arial" panose="020B0604020202020204" pitchFamily="34" charset="0"/>
              </a:rPr>
              <a:t>t</a:t>
            </a:r>
            <a:r>
              <a:rPr lang="en-US" sz="2600" spc="5">
                <a:solidFill>
                  <a:srgbClr val="FF198C"/>
                </a:solidFill>
                <a:effectLst/>
                <a:latin typeface="Arial" panose="020B0604020202020204" pitchFamily="34" charset="0"/>
                <a:ea typeface="Arial" panose="020B0604020202020204" pitchFamily="34" charset="0"/>
              </a:rPr>
              <a:t>r</a:t>
            </a:r>
            <a:r>
              <a:rPr lang="en-US" sz="2600">
                <a:solidFill>
                  <a:srgbClr val="FF198C"/>
                </a:solidFill>
                <a:effectLst/>
                <a:latin typeface="Arial" panose="020B0604020202020204" pitchFamily="34" charset="0"/>
                <a:ea typeface="Arial" panose="020B0604020202020204" pitchFamily="34" charset="0"/>
              </a:rPr>
              <a:t>ình</a:t>
            </a:r>
            <a:r>
              <a:rPr lang="en-US" sz="2600" spc="-130">
                <a:solidFill>
                  <a:srgbClr val="FF198C"/>
                </a:solidFill>
                <a:effectLst/>
                <a:latin typeface="Arial" panose="020B0604020202020204" pitchFamily="34" charset="0"/>
                <a:ea typeface="Arial" panose="020B0604020202020204" pitchFamily="34" charset="0"/>
              </a:rPr>
              <a:t> </a:t>
            </a:r>
            <a:r>
              <a:rPr lang="en-US" sz="2600">
                <a:solidFill>
                  <a:srgbClr val="FF198C"/>
                </a:solidFill>
                <a:effectLst/>
                <a:latin typeface="Arial" panose="020B0604020202020204" pitchFamily="34" charset="0"/>
                <a:ea typeface="Arial" panose="020B0604020202020204" pitchFamily="34" charset="0"/>
              </a:rPr>
              <a:t>chiếu</a:t>
            </a:r>
            <a:r>
              <a:rPr lang="en-US" sz="2600" spc="95">
                <a:solidFill>
                  <a:srgbClr val="FF198C"/>
                </a:solidFill>
                <a:effectLst/>
                <a:latin typeface="Arial" panose="020B0604020202020204" pitchFamily="34" charset="0"/>
                <a:ea typeface="Arial" panose="020B0604020202020204" pitchFamily="34" charset="0"/>
              </a:rPr>
              <a:t> </a:t>
            </a:r>
            <a:r>
              <a:rPr lang="en-US" sz="2600" spc="-10">
                <a:solidFill>
                  <a:srgbClr val="FF198C"/>
                </a:solidFill>
                <a:effectLst/>
                <a:latin typeface="Arial" panose="020B0604020202020204" pitchFamily="34" charset="0"/>
                <a:ea typeface="Arial" panose="020B0604020202020204" pitchFamily="34" charset="0"/>
              </a:rPr>
              <a:t>v</a:t>
            </a:r>
            <a:r>
              <a:rPr lang="en-US" sz="2600">
                <a:solidFill>
                  <a:srgbClr val="FF198C"/>
                </a:solidFill>
                <a:effectLst/>
                <a:latin typeface="Arial" panose="020B0604020202020204" pitchFamily="34" charset="0"/>
                <a:ea typeface="Arial" panose="020B0604020202020204" pitchFamily="34" charset="0"/>
              </a:rPr>
              <a:t>ề</a:t>
            </a:r>
            <a:r>
              <a:rPr lang="en-US" sz="2600" spc="-30">
                <a:solidFill>
                  <a:srgbClr val="FF198C"/>
                </a:solidFill>
                <a:effectLst/>
                <a:latin typeface="Arial" panose="020B0604020202020204" pitchFamily="34" charset="0"/>
                <a:ea typeface="Arial" panose="020B0604020202020204" pitchFamily="34" charset="0"/>
              </a:rPr>
              <a:t> </a:t>
            </a:r>
            <a:r>
              <a:rPr lang="en-US" sz="2600">
                <a:solidFill>
                  <a:srgbClr val="FF198C"/>
                </a:solidFill>
                <a:effectLst/>
                <a:latin typeface="Arial" panose="020B0604020202020204" pitchFamily="34" charset="0"/>
                <a:ea typeface="Arial" panose="020B0604020202020204" pitchFamily="34" charset="0"/>
              </a:rPr>
              <a:t>cách</a:t>
            </a:r>
            <a:r>
              <a:rPr lang="en-US" sz="2600" spc="-30">
                <a:solidFill>
                  <a:srgbClr val="FF198C"/>
                </a:solidFill>
                <a:effectLst/>
                <a:latin typeface="Arial" panose="020B0604020202020204" pitchFamily="34" charset="0"/>
                <a:ea typeface="Arial" panose="020B0604020202020204" pitchFamily="34" charset="0"/>
              </a:rPr>
              <a:t> </a:t>
            </a:r>
            <a:r>
              <a:rPr lang="en-US" sz="2600">
                <a:solidFill>
                  <a:srgbClr val="FF198C"/>
                </a:solidFill>
                <a:effectLst/>
                <a:latin typeface="Arial" panose="020B0604020202020204" pitchFamily="34" charset="0"/>
                <a:ea typeface="Arial" panose="020B0604020202020204" pitchFamily="34" charset="0"/>
              </a:rPr>
              <a:t>sắp</a:t>
            </a:r>
            <a:r>
              <a:rPr lang="en-US" sz="2600" spc="-80">
                <a:solidFill>
                  <a:srgbClr val="FF198C"/>
                </a:solidFill>
                <a:effectLst/>
                <a:latin typeface="Arial" panose="020B0604020202020204" pitchFamily="34" charset="0"/>
                <a:ea typeface="Arial" panose="020B0604020202020204" pitchFamily="34" charset="0"/>
              </a:rPr>
              <a:t> </a:t>
            </a:r>
            <a:r>
              <a:rPr lang="en-US" sz="2600" spc="-20">
                <a:solidFill>
                  <a:srgbClr val="FF198C"/>
                </a:solidFill>
                <a:effectLst/>
                <a:latin typeface="Arial" panose="020B0604020202020204" pitchFamily="34" charset="0"/>
                <a:ea typeface="Arial" panose="020B0604020202020204" pitchFamily="34" charset="0"/>
              </a:rPr>
              <a:t>x</a:t>
            </a:r>
            <a:r>
              <a:rPr lang="en-US" sz="2600">
                <a:solidFill>
                  <a:srgbClr val="FF198C"/>
                </a:solidFill>
                <a:effectLst/>
                <a:latin typeface="Arial" panose="020B0604020202020204" pitchFamily="34" charset="0"/>
                <a:ea typeface="Arial" panose="020B0604020202020204" pitchFamily="34" charset="0"/>
              </a:rPr>
              <a:t>ếp</a:t>
            </a:r>
            <a:r>
              <a:rPr lang="en-US" sz="2600" spc="30">
                <a:solidFill>
                  <a:srgbClr val="FF198C"/>
                </a:solidFill>
                <a:effectLst/>
                <a:latin typeface="Arial" panose="020B0604020202020204" pitchFamily="34" charset="0"/>
                <a:ea typeface="Arial" panose="020B0604020202020204" pitchFamily="34" charset="0"/>
              </a:rPr>
              <a:t> </a:t>
            </a:r>
            <a:r>
              <a:rPr lang="en-US" sz="2600">
                <a:solidFill>
                  <a:srgbClr val="FF198C"/>
                </a:solidFill>
                <a:effectLst/>
                <a:latin typeface="Arial" panose="020B0604020202020204" pitchFamily="34" charset="0"/>
                <a:ea typeface="Arial" panose="020B0604020202020204" pitchFamily="34" charset="0"/>
              </a:rPr>
              <a:t>sách</a:t>
            </a:r>
            <a:r>
              <a:rPr lang="en-US" sz="2600" spc="-80">
                <a:solidFill>
                  <a:srgbClr val="FF198C"/>
                </a:solidFill>
                <a:effectLst/>
                <a:latin typeface="Arial" panose="020B0604020202020204" pitchFamily="34" charset="0"/>
                <a:ea typeface="Arial" panose="020B0604020202020204" pitchFamily="34" charset="0"/>
              </a:rPr>
              <a:t> </a:t>
            </a:r>
            <a:r>
              <a:rPr lang="en-US" sz="2600">
                <a:solidFill>
                  <a:srgbClr val="FF198C"/>
                </a:solidFill>
                <a:effectLst/>
                <a:latin typeface="Arial" panose="020B0604020202020204" pitchFamily="34" charset="0"/>
                <a:ea typeface="Arial" panose="020B0604020202020204" pitchFamily="34" charset="0"/>
              </a:rPr>
              <a:t>t</a:t>
            </a:r>
            <a:r>
              <a:rPr lang="en-US" sz="2600" spc="-10">
                <a:solidFill>
                  <a:srgbClr val="FF198C"/>
                </a:solidFill>
                <a:effectLst/>
                <a:latin typeface="Arial" panose="020B0604020202020204" pitchFamily="34" charset="0"/>
                <a:ea typeface="Arial" panose="020B0604020202020204" pitchFamily="34" charset="0"/>
              </a:rPr>
              <a:t>r</a:t>
            </a:r>
            <a:r>
              <a:rPr lang="en-US" sz="2600">
                <a:solidFill>
                  <a:srgbClr val="FF198C"/>
                </a:solidFill>
                <a:effectLst/>
                <a:latin typeface="Arial" panose="020B0604020202020204" pitchFamily="34" charset="0"/>
                <a:ea typeface="Arial" panose="020B0604020202020204" pitchFamily="34" charset="0"/>
              </a:rPr>
              <a:t>ong</a:t>
            </a:r>
            <a:r>
              <a:rPr lang="en-US" sz="2600" spc="-85">
                <a:solidFill>
                  <a:srgbClr val="FF198C"/>
                </a:solidFill>
                <a:effectLst/>
                <a:latin typeface="Arial" panose="020B0604020202020204" pitchFamily="34" charset="0"/>
                <a:ea typeface="Arial" panose="020B0604020202020204" pitchFamily="34" charset="0"/>
              </a:rPr>
              <a:t> </a:t>
            </a:r>
            <a:r>
              <a:rPr lang="en-US" sz="2600">
                <a:solidFill>
                  <a:srgbClr val="FF198C"/>
                </a:solidFill>
                <a:effectLst/>
                <a:latin typeface="Arial" panose="020B0604020202020204" pitchFamily="34" charset="0"/>
                <a:ea typeface="Arial" panose="020B0604020202020204" pitchFamily="34" charset="0"/>
              </a:rPr>
              <a:t>thư</a:t>
            </a:r>
            <a:r>
              <a:rPr lang="en-US" sz="2600" spc="-100">
                <a:solidFill>
                  <a:srgbClr val="FF198C"/>
                </a:solidFill>
                <a:effectLst/>
                <a:latin typeface="Arial" panose="020B0604020202020204" pitchFamily="34" charset="0"/>
                <a:ea typeface="Arial" panose="020B0604020202020204" pitchFamily="34" charset="0"/>
              </a:rPr>
              <a:t> </a:t>
            </a:r>
            <a:r>
              <a:rPr lang="en-US" sz="2600">
                <a:solidFill>
                  <a:srgbClr val="FF198C"/>
                </a:solidFill>
                <a:effectLst/>
                <a:latin typeface="Arial" panose="020B0604020202020204" pitchFamily="34" charset="0"/>
                <a:ea typeface="Arial" panose="020B0604020202020204" pitchFamily="34" charset="0"/>
              </a:rPr>
              <a:t>viện</a:t>
            </a:r>
            <a:r>
              <a:rPr lang="en-US" sz="2600" spc="-75">
                <a:solidFill>
                  <a:srgbClr val="FF198C"/>
                </a:solidFill>
                <a:effectLst/>
                <a:latin typeface="Arial" panose="020B0604020202020204" pitchFamily="34" charset="0"/>
                <a:ea typeface="Arial" panose="020B0604020202020204" pitchFamily="34" charset="0"/>
              </a:rPr>
              <a:t> </a:t>
            </a:r>
            <a:r>
              <a:rPr lang="en-US" sz="2600" spc="-5">
                <a:solidFill>
                  <a:srgbClr val="FF198C"/>
                </a:solidFill>
                <a:effectLst/>
                <a:latin typeface="Arial" panose="020B0604020202020204" pitchFamily="34" charset="0"/>
                <a:ea typeface="Arial" panose="020B0604020202020204" pitchFamily="34" charset="0"/>
              </a:rPr>
              <a:t>v</a:t>
            </a:r>
            <a:r>
              <a:rPr lang="en-US" sz="2600">
                <a:solidFill>
                  <a:srgbClr val="FF198C"/>
                </a:solidFill>
                <a:effectLst/>
                <a:latin typeface="Arial" panose="020B0604020202020204" pitchFamily="34" charset="0"/>
                <a:ea typeface="Arial" panose="020B0604020202020204" pitchFamily="34" charset="0"/>
              </a:rPr>
              <a:t>à hoàn</a:t>
            </a:r>
            <a:r>
              <a:rPr lang="en-US" sz="2600" spc="-80">
                <a:solidFill>
                  <a:srgbClr val="FF198C"/>
                </a:solidFill>
                <a:effectLst/>
                <a:latin typeface="Arial" panose="020B0604020202020204" pitchFamily="34" charset="0"/>
                <a:ea typeface="Arial" panose="020B0604020202020204" pitchFamily="34" charset="0"/>
              </a:rPr>
              <a:t> </a:t>
            </a:r>
            <a:r>
              <a:rPr lang="en-US" sz="2600">
                <a:solidFill>
                  <a:srgbClr val="FF198C"/>
                </a:solidFill>
                <a:effectLst/>
                <a:latin typeface="Arial" panose="020B0604020202020204" pitchFamily="34" charset="0"/>
                <a:ea typeface="Arial" panose="020B0604020202020204" pitchFamily="34" charset="0"/>
              </a:rPr>
              <a:t>thiện</a:t>
            </a:r>
            <a:r>
              <a:rPr lang="en-US" sz="2600" spc="-80">
                <a:solidFill>
                  <a:srgbClr val="FF198C"/>
                </a:solidFill>
                <a:effectLst/>
                <a:latin typeface="Arial" panose="020B0604020202020204" pitchFamily="34" charset="0"/>
                <a:ea typeface="Arial" panose="020B0604020202020204" pitchFamily="34" charset="0"/>
              </a:rPr>
              <a:t> </a:t>
            </a:r>
            <a:r>
              <a:rPr lang="en-US" sz="2600">
                <a:solidFill>
                  <a:srgbClr val="FF198C"/>
                </a:solidFill>
                <a:effectLst/>
                <a:latin typeface="Arial" panose="020B0604020202020204" pitchFamily="34" charset="0"/>
                <a:ea typeface="Arial" panose="020B0604020202020204" pitchFamily="34" charset="0"/>
              </a:rPr>
              <a:t>sơ</a:t>
            </a:r>
            <a:r>
              <a:rPr lang="en-US" sz="2600" spc="-20">
                <a:solidFill>
                  <a:srgbClr val="FF198C"/>
                </a:solidFill>
                <a:effectLst/>
                <a:latin typeface="Arial" panose="020B0604020202020204" pitchFamily="34" charset="0"/>
                <a:ea typeface="Arial" panose="020B0604020202020204" pitchFamily="34" charset="0"/>
              </a:rPr>
              <a:t> </a:t>
            </a:r>
            <a:r>
              <a:rPr lang="en-US" sz="2600">
                <a:solidFill>
                  <a:srgbClr val="FF198C"/>
                </a:solidFill>
                <a:effectLst/>
                <a:latin typeface="Arial" panose="020B0604020202020204" pitchFamily="34" charset="0"/>
                <a:ea typeface="Arial" panose="020B0604020202020204" pitchFamily="34" charset="0"/>
              </a:rPr>
              <a:t>đồ</a:t>
            </a:r>
            <a:r>
              <a:rPr lang="en-US" sz="2600" spc="-80">
                <a:solidFill>
                  <a:srgbClr val="FF198C"/>
                </a:solidFill>
                <a:effectLst/>
                <a:latin typeface="Arial" panose="020B0604020202020204" pitchFamily="34" charset="0"/>
                <a:ea typeface="Arial" panose="020B0604020202020204" pitchFamily="34" charset="0"/>
              </a:rPr>
              <a:t> </a:t>
            </a:r>
            <a:r>
              <a:rPr lang="en-US" sz="2600">
                <a:solidFill>
                  <a:srgbClr val="FF198C"/>
                </a:solidFill>
                <a:effectLst/>
                <a:latin typeface="Arial" panose="020B0604020202020204" pitchFamily="34" charset="0"/>
                <a:ea typeface="Arial" panose="020B0604020202020204" pitchFamily="34" charset="0"/>
              </a:rPr>
              <a:t>ở</a:t>
            </a:r>
            <a:r>
              <a:rPr lang="en-US" sz="2600" spc="-60">
                <a:solidFill>
                  <a:srgbClr val="FF198C"/>
                </a:solidFill>
                <a:effectLst/>
                <a:latin typeface="Arial" panose="020B0604020202020204" pitchFamily="34" charset="0"/>
                <a:ea typeface="Arial" panose="020B0604020202020204" pitchFamily="34" charset="0"/>
              </a:rPr>
              <a:t> </a:t>
            </a:r>
            <a:r>
              <a:rPr lang="en-US" sz="2600" spc="10">
                <a:solidFill>
                  <a:srgbClr val="FF198C"/>
                </a:solidFill>
                <a:effectLst/>
                <a:latin typeface="Arial" panose="020B0604020202020204" pitchFamily="34" charset="0"/>
                <a:ea typeface="Arial" panose="020B0604020202020204" pitchFamily="34" charset="0"/>
              </a:rPr>
              <a:t>H</a:t>
            </a:r>
            <a:r>
              <a:rPr lang="en-US" sz="2600">
                <a:solidFill>
                  <a:srgbClr val="FF198C"/>
                </a:solidFill>
                <a:effectLst/>
                <a:latin typeface="Arial" panose="020B0604020202020204" pitchFamily="34" charset="0"/>
                <a:ea typeface="Arial" panose="020B0604020202020204" pitchFamily="34" charset="0"/>
              </a:rPr>
              <a:t>ình</a:t>
            </a:r>
            <a:r>
              <a:rPr lang="en-US" sz="2600" spc="140">
                <a:solidFill>
                  <a:srgbClr val="FF198C"/>
                </a:solidFill>
                <a:effectLst/>
                <a:latin typeface="Arial" panose="020B0604020202020204" pitchFamily="34" charset="0"/>
                <a:ea typeface="Arial" panose="020B0604020202020204" pitchFamily="34" charset="0"/>
              </a:rPr>
              <a:t> </a:t>
            </a:r>
            <a:r>
              <a:rPr lang="en-US" sz="2600">
                <a:solidFill>
                  <a:srgbClr val="FF198C"/>
                </a:solidFill>
                <a:effectLst/>
                <a:latin typeface="Arial" panose="020B0604020202020204" pitchFamily="34" charset="0"/>
                <a:ea typeface="Arial" panose="020B0604020202020204" pitchFamily="34" charset="0"/>
              </a:rPr>
              <a:t>8.</a:t>
            </a:r>
            <a:r>
              <a:rPr lang="en-US" sz="2600" spc="-85">
                <a:solidFill>
                  <a:srgbClr val="FF198C"/>
                </a:solidFill>
                <a:effectLst/>
                <a:latin typeface="Arial" panose="020B0604020202020204" pitchFamily="34" charset="0"/>
                <a:ea typeface="Arial" panose="020B0604020202020204" pitchFamily="34" charset="0"/>
              </a:rPr>
              <a:t> </a:t>
            </a:r>
            <a:r>
              <a:rPr lang="en-US" sz="2600" spc="-20">
                <a:solidFill>
                  <a:srgbClr val="FF198C"/>
                </a:solidFill>
                <a:effectLst/>
                <a:latin typeface="Arial" panose="020B0604020202020204" pitchFamily="34" charset="0"/>
                <a:ea typeface="Arial" panose="020B0604020202020204" pitchFamily="34" charset="0"/>
              </a:rPr>
              <a:t>v</a:t>
            </a:r>
            <a:r>
              <a:rPr lang="en-US" sz="2600">
                <a:solidFill>
                  <a:srgbClr val="FF198C"/>
                </a:solidFill>
                <a:effectLst/>
                <a:latin typeface="Arial" panose="020B0604020202020204" pitchFamily="34" charset="0"/>
                <a:ea typeface="Arial" panose="020B0604020202020204" pitchFamily="34" charset="0"/>
              </a:rPr>
              <a:t>iệc</a:t>
            </a:r>
            <a:r>
              <a:rPr lang="en-US" sz="2600" spc="10">
                <a:solidFill>
                  <a:srgbClr val="FF198C"/>
                </a:solidFill>
                <a:effectLst/>
                <a:latin typeface="Arial" panose="020B0604020202020204" pitchFamily="34" charset="0"/>
                <a:ea typeface="Arial" panose="020B0604020202020204" pitchFamily="34" charset="0"/>
              </a:rPr>
              <a:t> </a:t>
            </a:r>
            <a:r>
              <a:rPr lang="en-US" sz="2600">
                <a:solidFill>
                  <a:srgbClr val="FF198C"/>
                </a:solidFill>
                <a:effectLst/>
                <a:latin typeface="Arial" panose="020B0604020202020204" pitchFamily="34" charset="0"/>
                <a:ea typeface="Arial" panose="020B0604020202020204" pitchFamily="34" charset="0"/>
              </a:rPr>
              <a:t>nào</a:t>
            </a:r>
            <a:r>
              <a:rPr lang="en-US" sz="2600" spc="-40">
                <a:solidFill>
                  <a:srgbClr val="FF198C"/>
                </a:solidFill>
                <a:effectLst/>
                <a:latin typeface="Arial" panose="020B0604020202020204" pitchFamily="34" charset="0"/>
                <a:ea typeface="Arial" panose="020B0604020202020204" pitchFamily="34" charset="0"/>
              </a:rPr>
              <a:t> </a:t>
            </a:r>
            <a:r>
              <a:rPr lang="en-US" sz="2600">
                <a:solidFill>
                  <a:srgbClr val="FF198C"/>
                </a:solidFill>
                <a:effectLst/>
                <a:latin typeface="Arial" panose="020B0604020202020204" pitchFamily="34" charset="0"/>
                <a:ea typeface="Arial" panose="020B0604020202020204" pitchFamily="34" charset="0"/>
              </a:rPr>
              <a:t>cần</a:t>
            </a:r>
            <a:r>
              <a:rPr lang="en-US" sz="2600" spc="-100">
                <a:solidFill>
                  <a:srgbClr val="FF198C"/>
                </a:solidFill>
                <a:effectLst/>
                <a:latin typeface="Arial" panose="020B0604020202020204" pitchFamily="34" charset="0"/>
                <a:ea typeface="Arial" panose="020B0604020202020204" pitchFamily="34" charset="0"/>
              </a:rPr>
              <a:t> </a:t>
            </a:r>
            <a:r>
              <a:rPr lang="en-US" sz="2600">
                <a:solidFill>
                  <a:srgbClr val="FF198C"/>
                </a:solidFill>
                <a:effectLst/>
                <a:latin typeface="Arial" panose="020B0604020202020204" pitchFamily="34" charset="0"/>
                <a:ea typeface="Arial" panose="020B0604020202020204" pitchFamily="34" charset="0"/>
              </a:rPr>
              <a:t>sử</a:t>
            </a:r>
            <a:r>
              <a:rPr lang="en-US" sz="2600" spc="-15">
                <a:solidFill>
                  <a:srgbClr val="FF198C"/>
                </a:solidFill>
                <a:effectLst/>
                <a:latin typeface="Arial" panose="020B0604020202020204" pitchFamily="34" charset="0"/>
                <a:ea typeface="Arial" panose="020B0604020202020204" pitchFamily="34" charset="0"/>
              </a:rPr>
              <a:t> </a:t>
            </a:r>
            <a:r>
              <a:rPr lang="en-US" sz="2600">
                <a:solidFill>
                  <a:srgbClr val="FF198C"/>
                </a:solidFill>
                <a:effectLst/>
                <a:latin typeface="Arial" panose="020B0604020202020204" pitchFamily="34" charset="0"/>
                <a:ea typeface="Arial" panose="020B0604020202020204" pitchFamily="34" charset="0"/>
              </a:rPr>
              <a:t>dụng</a:t>
            </a:r>
            <a:r>
              <a:rPr lang="en-US" sz="2600" spc="-80">
                <a:solidFill>
                  <a:srgbClr val="FF198C"/>
                </a:solidFill>
                <a:effectLst/>
                <a:latin typeface="Arial" panose="020B0604020202020204" pitchFamily="34" charset="0"/>
                <a:ea typeface="Arial" panose="020B0604020202020204" pitchFamily="34" charset="0"/>
              </a:rPr>
              <a:t> </a:t>
            </a:r>
            <a:r>
              <a:rPr lang="en-US" sz="2600">
                <a:solidFill>
                  <a:srgbClr val="FF198C"/>
                </a:solidFill>
                <a:effectLst/>
                <a:latin typeface="Arial" panose="020B0604020202020204" pitchFamily="34" charset="0"/>
                <a:ea typeface="Arial" panose="020B0604020202020204" pitchFamily="34" charset="0"/>
              </a:rPr>
              <a:t>m</a:t>
            </a:r>
            <a:r>
              <a:rPr lang="en-US" sz="2600" spc="-10">
                <a:solidFill>
                  <a:srgbClr val="FF198C"/>
                </a:solidFill>
                <a:effectLst/>
                <a:latin typeface="Arial" panose="020B0604020202020204" pitchFamily="34" charset="0"/>
                <a:ea typeface="Arial" panose="020B0604020202020204" pitchFamily="34" charset="0"/>
              </a:rPr>
              <a:t>á</a:t>
            </a:r>
            <a:r>
              <a:rPr lang="en-US" sz="2600">
                <a:solidFill>
                  <a:srgbClr val="FF198C"/>
                </a:solidFill>
                <a:effectLst/>
                <a:latin typeface="Arial" panose="020B0604020202020204" pitchFamily="34" charset="0"/>
                <a:ea typeface="Arial" panose="020B0604020202020204" pitchFamily="34" charset="0"/>
              </a:rPr>
              <a:t>y</a:t>
            </a:r>
            <a:r>
              <a:rPr lang="en-US" sz="2600" spc="-35">
                <a:solidFill>
                  <a:srgbClr val="FF198C"/>
                </a:solidFill>
                <a:effectLst/>
                <a:latin typeface="Arial" panose="020B0604020202020204" pitchFamily="34" charset="0"/>
                <a:ea typeface="Arial" panose="020B0604020202020204" pitchFamily="34" charset="0"/>
              </a:rPr>
              <a:t> </a:t>
            </a:r>
            <a:r>
              <a:rPr lang="en-US" sz="2600">
                <a:solidFill>
                  <a:srgbClr val="FF198C"/>
                </a:solidFill>
                <a:effectLst/>
                <a:latin typeface="Arial" panose="020B0604020202020204" pitchFamily="34" charset="0"/>
                <a:ea typeface="Arial" panose="020B0604020202020204" pitchFamily="34" charset="0"/>
              </a:rPr>
              <a:t>tính</a:t>
            </a:r>
            <a:r>
              <a:rPr lang="en-US" sz="2600" spc="-80">
                <a:solidFill>
                  <a:srgbClr val="FF198C"/>
                </a:solidFill>
                <a:effectLst/>
                <a:latin typeface="Arial" panose="020B0604020202020204" pitchFamily="34" charset="0"/>
                <a:ea typeface="Arial" panose="020B0604020202020204" pitchFamily="34" charset="0"/>
              </a:rPr>
              <a:t> </a:t>
            </a:r>
            <a:r>
              <a:rPr lang="en-US" sz="2600">
                <a:solidFill>
                  <a:srgbClr val="FF198C"/>
                </a:solidFill>
                <a:effectLst/>
                <a:latin typeface="Arial" panose="020B0604020202020204" pitchFamily="34" charset="0"/>
                <a:ea typeface="Arial" panose="020B0604020202020204" pitchFamily="34" charset="0"/>
              </a:rPr>
              <a:t>để</a:t>
            </a:r>
            <a:r>
              <a:rPr lang="en-US" sz="2600" spc="-45">
                <a:solidFill>
                  <a:srgbClr val="FF198C"/>
                </a:solidFill>
                <a:effectLst/>
                <a:latin typeface="Arial" panose="020B0604020202020204" pitchFamily="34" charset="0"/>
                <a:ea typeface="Arial" panose="020B0604020202020204" pitchFamily="34" charset="0"/>
              </a:rPr>
              <a:t> </a:t>
            </a:r>
            <a:r>
              <a:rPr lang="en-US" sz="2600">
                <a:solidFill>
                  <a:srgbClr val="FF198C"/>
                </a:solidFill>
                <a:effectLst/>
                <a:latin typeface="Arial" panose="020B0604020202020204" pitchFamily="34" charset="0"/>
                <a:ea typeface="Arial" panose="020B0604020202020204" pitchFamily="34" charset="0"/>
              </a:rPr>
              <a:t>thực</a:t>
            </a:r>
            <a:r>
              <a:rPr lang="en-US" sz="2600" spc="-60">
                <a:solidFill>
                  <a:srgbClr val="FF198C"/>
                </a:solidFill>
                <a:effectLst/>
                <a:latin typeface="Arial" panose="020B0604020202020204" pitchFamily="34" charset="0"/>
                <a:ea typeface="Arial" panose="020B0604020202020204" pitchFamily="34" charset="0"/>
              </a:rPr>
              <a:t> </a:t>
            </a:r>
            <a:r>
              <a:rPr lang="en-US" sz="2600">
                <a:solidFill>
                  <a:srgbClr val="FF198C"/>
                </a:solidFill>
                <a:effectLst/>
                <a:latin typeface="Arial" panose="020B0604020202020204" pitchFamily="34" charset="0"/>
                <a:ea typeface="Arial" panose="020B0604020202020204" pitchFamily="34" charset="0"/>
              </a:rPr>
              <a:t>hiện?</a:t>
            </a:r>
            <a:endParaRPr lang="vi-VN" sz="2600">
              <a:solidFill>
                <a:srgbClr val="FF198C"/>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xmlns="" id="{F28A973B-54AC-4EA1-B3EB-6C6973CFBD56}"/>
              </a:ext>
            </a:extLst>
          </p:cNvPr>
          <p:cNvPicPr>
            <a:picLocks noChangeAspect="1"/>
          </p:cNvPicPr>
          <p:nvPr/>
        </p:nvPicPr>
        <p:blipFill>
          <a:blip r:embed="rId2"/>
          <a:stretch>
            <a:fillRect/>
          </a:stretch>
        </p:blipFill>
        <p:spPr>
          <a:xfrm>
            <a:off x="-88487" y="55998"/>
            <a:ext cx="3583486" cy="912354"/>
          </a:xfrm>
          <a:prstGeom prst="rect">
            <a:avLst/>
          </a:prstGeom>
        </p:spPr>
      </p:pic>
      <p:pic>
        <p:nvPicPr>
          <p:cNvPr id="18" name="Picture 17">
            <a:extLst>
              <a:ext uri="{FF2B5EF4-FFF2-40B4-BE49-F238E27FC236}">
                <a16:creationId xmlns:a16="http://schemas.microsoft.com/office/drawing/2014/main" xmlns="" id="{4832AB7E-7985-4762-BE69-3F224205760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96689" y="1211136"/>
            <a:ext cx="781405" cy="633277"/>
          </a:xfrm>
          <a:prstGeom prst="rect">
            <a:avLst/>
          </a:prstGeom>
        </p:spPr>
      </p:pic>
      <p:sp>
        <p:nvSpPr>
          <p:cNvPr id="19" name="Content Placeholder 2">
            <a:extLst>
              <a:ext uri="{FF2B5EF4-FFF2-40B4-BE49-F238E27FC236}">
                <a16:creationId xmlns:a16="http://schemas.microsoft.com/office/drawing/2014/main" xmlns="" id="{BE2D12A3-874A-4464-9269-A3617BA095AA}"/>
              </a:ext>
            </a:extLst>
          </p:cNvPr>
          <p:cNvSpPr txBox="1">
            <a:spLocks/>
          </p:cNvSpPr>
          <p:nvPr/>
        </p:nvSpPr>
        <p:spPr>
          <a:xfrm>
            <a:off x="137482" y="4634393"/>
            <a:ext cx="4267354" cy="16783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buNone/>
            </a:pPr>
            <a:r>
              <a:rPr lang="en-US" sz="2000" b="1" spc="25">
                <a:effectLst/>
                <a:latin typeface="Arial" panose="020B0604020202020204" pitchFamily="34" charset="0"/>
                <a:ea typeface="Arial" panose="020B0604020202020204" pitchFamily="34" charset="0"/>
                <a:cs typeface="Arial" panose="020B0604020202020204" pitchFamily="34" charset="0"/>
              </a:rPr>
              <a:t>G</a:t>
            </a:r>
            <a:r>
              <a:rPr lang="en-US" sz="2000" b="1" spc="20">
                <a:effectLst/>
                <a:latin typeface="Arial" panose="020B0604020202020204" pitchFamily="34" charset="0"/>
                <a:ea typeface="Arial" panose="020B0604020202020204" pitchFamily="34" charset="0"/>
                <a:cs typeface="Arial" panose="020B0604020202020204" pitchFamily="34" charset="0"/>
              </a:rPr>
              <a:t>ợ</a:t>
            </a:r>
            <a:r>
              <a:rPr lang="en-US" sz="2000" b="1">
                <a:effectLst/>
                <a:latin typeface="Arial" panose="020B0604020202020204" pitchFamily="34" charset="0"/>
                <a:ea typeface="Arial" panose="020B0604020202020204" pitchFamily="34" charset="0"/>
                <a:cs typeface="Arial" panose="020B0604020202020204" pitchFamily="34" charset="0"/>
              </a:rPr>
              <a:t>i</a:t>
            </a:r>
            <a:r>
              <a:rPr lang="en-US" sz="2000" b="1" spc="30">
                <a:effectLst/>
                <a:latin typeface="Arial" panose="020B0604020202020204" pitchFamily="34" charset="0"/>
                <a:ea typeface="Arial" panose="020B0604020202020204" pitchFamily="34" charset="0"/>
                <a:cs typeface="Arial" panose="020B0604020202020204" pitchFamily="34" charset="0"/>
              </a:rPr>
              <a:t> </a:t>
            </a:r>
            <a:r>
              <a:rPr lang="en-US" sz="2000" b="1" spc="55">
                <a:effectLst/>
                <a:latin typeface="Arial" panose="020B0604020202020204" pitchFamily="34" charset="0"/>
                <a:ea typeface="Arial" panose="020B0604020202020204" pitchFamily="34" charset="0"/>
                <a:cs typeface="Arial" panose="020B0604020202020204" pitchFamily="34" charset="0"/>
              </a:rPr>
              <a:t>ý</a:t>
            </a:r>
            <a:r>
              <a:rPr lang="en-US" sz="2000" b="1">
                <a:effectLst/>
                <a:latin typeface="Arial" panose="020B0604020202020204" pitchFamily="34" charset="0"/>
                <a:ea typeface="Arial" panose="020B0604020202020204" pitchFamily="34" charset="0"/>
                <a:cs typeface="Arial" panose="020B0604020202020204" pitchFamily="34" charset="0"/>
              </a:rPr>
              <a:t>:</a:t>
            </a:r>
            <a:endParaRPr lang="vi-VN" sz="2000" b="1">
              <a:effectLst/>
              <a:latin typeface="Arial" panose="020B0604020202020204" pitchFamily="34" charset="0"/>
              <a:ea typeface="Arial" panose="020B0604020202020204" pitchFamily="34" charset="0"/>
              <a:cs typeface="Times New Roman" panose="02020603050405020304" pitchFamily="18" charset="0"/>
            </a:endParaRPr>
          </a:p>
          <a:p>
            <a:pPr marL="0" indent="0">
              <a:lnSpc>
                <a:spcPct val="114000"/>
              </a:lnSpc>
              <a:spcBef>
                <a:spcPts val="0"/>
              </a:spcBef>
              <a:buNone/>
            </a:pPr>
            <a:r>
              <a:rPr lang="en-US" sz="2000" spc="20">
                <a:effectLst/>
                <a:latin typeface="Arial" panose="020B0604020202020204" pitchFamily="34" charset="0"/>
                <a:ea typeface="Arial" panose="020B0604020202020204" pitchFamily="34" charset="0"/>
                <a:cs typeface="Arial" panose="020B0604020202020204" pitchFamily="34" charset="0"/>
              </a:rPr>
              <a:t>a</a:t>
            </a:r>
            <a:r>
              <a:rPr lang="en-US" sz="2000">
                <a:effectLst/>
                <a:latin typeface="Arial" panose="020B0604020202020204" pitchFamily="34" charset="0"/>
                <a:ea typeface="Arial" panose="020B0604020202020204" pitchFamily="34" charset="0"/>
                <a:cs typeface="Arial" panose="020B0604020202020204" pitchFamily="34" charset="0"/>
              </a:rPr>
              <a:t>)</a:t>
            </a:r>
            <a:r>
              <a:rPr lang="en-US" sz="2000" spc="-30">
                <a:effectLst/>
                <a:latin typeface="Arial" panose="020B0604020202020204" pitchFamily="34" charset="0"/>
                <a:ea typeface="Arial" panose="020B0604020202020204" pitchFamily="34" charset="0"/>
                <a:cs typeface="Arial" panose="020B0604020202020204" pitchFamily="34" charset="0"/>
              </a:rPr>
              <a:t> </a:t>
            </a:r>
            <a:r>
              <a:rPr lang="en-US" sz="2000" spc="-45">
                <a:effectLst/>
                <a:latin typeface="Arial" panose="020B0604020202020204" pitchFamily="34" charset="0"/>
                <a:ea typeface="Arial" panose="020B0604020202020204" pitchFamily="34" charset="0"/>
                <a:cs typeface="Arial" panose="020B0604020202020204" pitchFamily="34" charset="0"/>
              </a:rPr>
              <a:t>T</a:t>
            </a:r>
            <a:r>
              <a:rPr lang="en-US" sz="2000" spc="20">
                <a:effectLst/>
                <a:latin typeface="Arial" panose="020B0604020202020204" pitchFamily="34" charset="0"/>
                <a:ea typeface="Arial" panose="020B0604020202020204" pitchFamily="34" charset="0"/>
                <a:cs typeface="Arial" panose="020B0604020202020204" pitchFamily="34" charset="0"/>
              </a:rPr>
              <a:t>ạ</a:t>
            </a:r>
            <a:r>
              <a:rPr lang="en-US" sz="2000">
                <a:effectLst/>
                <a:latin typeface="Arial" panose="020B0604020202020204" pitchFamily="34" charset="0"/>
                <a:ea typeface="Arial" panose="020B0604020202020204" pitchFamily="34" charset="0"/>
                <a:cs typeface="Arial" panose="020B0604020202020204" pitchFamily="34" charset="0"/>
              </a:rPr>
              <a:t>o</a:t>
            </a:r>
            <a:r>
              <a:rPr lang="en-US" sz="2000" spc="55">
                <a:effectLst/>
                <a:latin typeface="Arial" panose="020B0604020202020204" pitchFamily="34" charset="0"/>
                <a:ea typeface="Arial" panose="020B0604020202020204" pitchFamily="34" charset="0"/>
                <a:cs typeface="Arial" panose="020B0604020202020204" pitchFamily="34" charset="0"/>
              </a:rPr>
              <a:t> </a:t>
            </a:r>
            <a:r>
              <a:rPr lang="en-US" sz="2000" spc="25">
                <a:effectLst/>
                <a:latin typeface="Arial" panose="020B0604020202020204" pitchFamily="34" charset="0"/>
                <a:ea typeface="Arial" panose="020B0604020202020204" pitchFamily="34" charset="0"/>
                <a:cs typeface="Arial" panose="020B0604020202020204" pitchFamily="34" charset="0"/>
              </a:rPr>
              <a:t>bà</a:t>
            </a:r>
            <a:r>
              <a:rPr lang="en-US" sz="2000">
                <a:effectLst/>
                <a:latin typeface="Arial" panose="020B0604020202020204" pitchFamily="34" charset="0"/>
                <a:ea typeface="Arial" panose="020B0604020202020204" pitchFamily="34" charset="0"/>
                <a:cs typeface="Arial" panose="020B0604020202020204" pitchFamily="34" charset="0"/>
              </a:rPr>
              <a:t>i</a:t>
            </a:r>
            <a:r>
              <a:rPr lang="en-US" sz="2000" spc="-95">
                <a:effectLst/>
                <a:latin typeface="Arial" panose="020B0604020202020204" pitchFamily="34" charset="0"/>
                <a:ea typeface="Arial" panose="020B0604020202020204" pitchFamily="34" charset="0"/>
                <a:cs typeface="Arial" panose="020B0604020202020204" pitchFamily="34" charset="0"/>
              </a:rPr>
              <a:t> </a:t>
            </a:r>
            <a:r>
              <a:rPr lang="en-US" sz="2000" spc="25">
                <a:effectLst/>
                <a:latin typeface="Arial" panose="020B0604020202020204" pitchFamily="34" charset="0"/>
                <a:ea typeface="Arial" panose="020B0604020202020204" pitchFamily="34" charset="0"/>
                <a:cs typeface="Arial" panose="020B0604020202020204" pitchFamily="34" charset="0"/>
              </a:rPr>
              <a:t>t</a:t>
            </a:r>
            <a:r>
              <a:rPr lang="en-US" sz="2000" spc="30">
                <a:effectLst/>
                <a:latin typeface="Arial" panose="020B0604020202020204" pitchFamily="34" charset="0"/>
                <a:ea typeface="Arial" panose="020B0604020202020204" pitchFamily="34" charset="0"/>
                <a:cs typeface="Arial" panose="020B0604020202020204" pitchFamily="34" charset="0"/>
              </a:rPr>
              <a:t>r</a:t>
            </a:r>
            <a:r>
              <a:rPr lang="en-US" sz="2000" spc="25">
                <a:effectLst/>
                <a:latin typeface="Arial" panose="020B0604020202020204" pitchFamily="34" charset="0"/>
                <a:ea typeface="Arial" panose="020B0604020202020204" pitchFamily="34" charset="0"/>
                <a:cs typeface="Arial" panose="020B0604020202020204" pitchFamily="34" charset="0"/>
              </a:rPr>
              <a:t>ìn</a:t>
            </a:r>
            <a:r>
              <a:rPr lang="en-US" sz="2000">
                <a:effectLst/>
                <a:latin typeface="Arial" panose="020B0604020202020204" pitchFamily="34" charset="0"/>
                <a:ea typeface="Arial" panose="020B0604020202020204" pitchFamily="34" charset="0"/>
                <a:cs typeface="Arial" panose="020B0604020202020204" pitchFamily="34" charset="0"/>
              </a:rPr>
              <a:t>h</a:t>
            </a:r>
            <a:r>
              <a:rPr lang="en-US" sz="2000" spc="-45">
                <a:effectLst/>
                <a:latin typeface="Arial" panose="020B0604020202020204" pitchFamily="34" charset="0"/>
                <a:ea typeface="Arial" panose="020B0604020202020204" pitchFamily="34" charset="0"/>
                <a:cs typeface="Arial" panose="020B0604020202020204" pitchFamily="34" charset="0"/>
              </a:rPr>
              <a:t> </a:t>
            </a:r>
            <a:r>
              <a:rPr lang="en-US" sz="2000" spc="25">
                <a:effectLst/>
                <a:latin typeface="Arial" panose="020B0604020202020204" pitchFamily="34" charset="0"/>
                <a:ea typeface="Arial" panose="020B0604020202020204" pitchFamily="34" charset="0"/>
                <a:cs typeface="Arial" panose="020B0604020202020204" pitchFamily="34" charset="0"/>
              </a:rPr>
              <a:t>chiế</a:t>
            </a:r>
            <a:r>
              <a:rPr lang="en-US" sz="2000">
                <a:effectLst/>
                <a:latin typeface="Arial" panose="020B0604020202020204" pitchFamily="34" charset="0"/>
                <a:ea typeface="Arial" panose="020B0604020202020204" pitchFamily="34" charset="0"/>
                <a:cs typeface="Arial" panose="020B0604020202020204" pitchFamily="34" charset="0"/>
              </a:rPr>
              <a:t>u</a:t>
            </a:r>
            <a:r>
              <a:rPr lang="en-US" sz="2000" spc="-10">
                <a:effectLst/>
                <a:latin typeface="Arial" panose="020B0604020202020204" pitchFamily="34" charset="0"/>
                <a:ea typeface="Arial" panose="020B0604020202020204" pitchFamily="34" charset="0"/>
                <a:cs typeface="Arial" panose="020B0604020202020204" pitchFamily="34" charset="0"/>
              </a:rPr>
              <a:t> </a:t>
            </a:r>
            <a:r>
              <a:rPr lang="en-US" sz="2000" spc="25">
                <a:effectLst/>
                <a:latin typeface="Arial" panose="020B0604020202020204" pitchFamily="34" charset="0"/>
                <a:ea typeface="Arial" panose="020B0604020202020204" pitchFamily="34" charset="0"/>
                <a:cs typeface="Arial" panose="020B0604020202020204" pitchFamily="34" charset="0"/>
              </a:rPr>
              <a:t>t</a:t>
            </a:r>
            <a:r>
              <a:rPr lang="en-US" sz="2000" spc="10">
                <a:effectLst/>
                <a:latin typeface="Arial" panose="020B0604020202020204" pitchFamily="34" charset="0"/>
                <a:ea typeface="Arial" panose="020B0604020202020204" pitchFamily="34" charset="0"/>
                <a:cs typeface="Arial" panose="020B0604020202020204" pitchFamily="34" charset="0"/>
              </a:rPr>
              <a:t>r</a:t>
            </a:r>
            <a:r>
              <a:rPr lang="en-US" sz="2000" spc="25">
                <a:effectLst/>
                <a:latin typeface="Arial" panose="020B0604020202020204" pitchFamily="34" charset="0"/>
                <a:ea typeface="Arial" panose="020B0604020202020204" pitchFamily="34" charset="0"/>
                <a:cs typeface="Arial" panose="020B0604020202020204" pitchFamily="34" charset="0"/>
              </a:rPr>
              <a:t>ê</a:t>
            </a:r>
            <a:r>
              <a:rPr lang="en-US" sz="2000">
                <a:effectLst/>
                <a:latin typeface="Arial" panose="020B0604020202020204" pitchFamily="34" charset="0"/>
                <a:ea typeface="Arial" panose="020B0604020202020204" pitchFamily="34" charset="0"/>
                <a:cs typeface="Arial" panose="020B0604020202020204" pitchFamily="34" charset="0"/>
              </a:rPr>
              <a:t>n</a:t>
            </a:r>
            <a:r>
              <a:rPr lang="en-US" sz="2000" spc="-60">
                <a:effectLst/>
                <a:latin typeface="Arial" panose="020B0604020202020204" pitchFamily="34" charset="0"/>
                <a:ea typeface="Arial" panose="020B0604020202020204" pitchFamily="34" charset="0"/>
                <a:cs typeface="Arial" panose="020B0604020202020204" pitchFamily="34" charset="0"/>
              </a:rPr>
              <a:t> </a:t>
            </a:r>
            <a:r>
              <a:rPr lang="en-US" sz="2000" spc="25">
                <a:effectLst/>
                <a:latin typeface="Arial" panose="020B0604020202020204" pitchFamily="34" charset="0"/>
                <a:ea typeface="Arial" panose="020B0604020202020204" pitchFamily="34" charset="0"/>
                <a:cs typeface="Arial" panose="020B0604020202020204" pitchFamily="34" charset="0"/>
              </a:rPr>
              <a:t>m</a:t>
            </a:r>
            <a:r>
              <a:rPr lang="en-US" sz="2000" spc="15">
                <a:effectLst/>
                <a:latin typeface="Arial" panose="020B0604020202020204" pitchFamily="34" charset="0"/>
                <a:ea typeface="Arial" panose="020B0604020202020204" pitchFamily="34" charset="0"/>
                <a:cs typeface="Arial" panose="020B0604020202020204" pitchFamily="34" charset="0"/>
              </a:rPr>
              <a:t>á</a:t>
            </a:r>
            <a:r>
              <a:rPr lang="en-US" sz="2000">
                <a:effectLst/>
                <a:latin typeface="Arial" panose="020B0604020202020204" pitchFamily="34" charset="0"/>
                <a:ea typeface="Arial" panose="020B0604020202020204" pitchFamily="34" charset="0"/>
                <a:cs typeface="Arial" panose="020B0604020202020204" pitchFamily="34" charset="0"/>
              </a:rPr>
              <a:t>y</a:t>
            </a:r>
            <a:r>
              <a:rPr lang="en-US" sz="2000" spc="-10">
                <a:effectLst/>
                <a:latin typeface="Arial" panose="020B0604020202020204" pitchFamily="34" charset="0"/>
                <a:ea typeface="Arial" panose="020B0604020202020204" pitchFamily="34" charset="0"/>
                <a:cs typeface="Arial" panose="020B0604020202020204" pitchFamily="34" charset="0"/>
              </a:rPr>
              <a:t> </a:t>
            </a:r>
            <a:r>
              <a:rPr lang="en-US" sz="2000" spc="25">
                <a:effectLst/>
                <a:latin typeface="Arial" panose="020B0604020202020204" pitchFamily="34" charset="0"/>
                <a:ea typeface="Arial" panose="020B0604020202020204" pitchFamily="34" charset="0"/>
                <a:cs typeface="Arial" panose="020B0604020202020204" pitchFamily="34" charset="0"/>
              </a:rPr>
              <a:t>tính.</a:t>
            </a:r>
            <a:endParaRPr lang="vi-VN" sz="2000">
              <a:effectLst/>
              <a:latin typeface="Arial" panose="020B0604020202020204" pitchFamily="34" charset="0"/>
              <a:ea typeface="Arial" panose="020B0604020202020204" pitchFamily="34" charset="0"/>
              <a:cs typeface="Times New Roman" panose="02020603050405020304" pitchFamily="18" charset="0"/>
            </a:endParaRPr>
          </a:p>
          <a:p>
            <a:pPr marL="0" indent="0">
              <a:lnSpc>
                <a:spcPct val="114000"/>
              </a:lnSpc>
              <a:spcBef>
                <a:spcPts val="0"/>
              </a:spcBef>
              <a:buNone/>
            </a:pPr>
            <a:r>
              <a:rPr lang="en-US" sz="2000" spc="20">
                <a:effectLst/>
                <a:latin typeface="Arial" panose="020B0604020202020204" pitchFamily="34" charset="0"/>
                <a:ea typeface="Arial" panose="020B0604020202020204" pitchFamily="34" charset="0"/>
              </a:rPr>
              <a:t>b</a:t>
            </a:r>
            <a:r>
              <a:rPr lang="en-US" sz="2000">
                <a:effectLst/>
                <a:latin typeface="Arial" panose="020B0604020202020204" pitchFamily="34" charset="0"/>
                <a:ea typeface="Arial" panose="020B0604020202020204" pitchFamily="34" charset="0"/>
              </a:rPr>
              <a:t>)</a:t>
            </a:r>
            <a:r>
              <a:rPr lang="en-US" sz="2000" spc="-125">
                <a:effectLst/>
                <a:latin typeface="Arial" panose="020B0604020202020204" pitchFamily="34" charset="0"/>
                <a:ea typeface="Arial" panose="020B0604020202020204" pitchFamily="34" charset="0"/>
              </a:rPr>
              <a:t> </a:t>
            </a:r>
            <a:r>
              <a:rPr lang="en-US" sz="2000" spc="10">
                <a:effectLst/>
                <a:latin typeface="Arial" panose="020B0604020202020204" pitchFamily="34" charset="0"/>
                <a:ea typeface="Arial" panose="020B0604020202020204" pitchFamily="34" charset="0"/>
              </a:rPr>
              <a:t>T</a:t>
            </a:r>
            <a:r>
              <a:rPr lang="en-US" sz="2000" spc="20">
                <a:effectLst/>
                <a:latin typeface="Arial" panose="020B0604020202020204" pitchFamily="34" charset="0"/>
                <a:ea typeface="Arial" panose="020B0604020202020204" pitchFamily="34" charset="0"/>
              </a:rPr>
              <a:t>ì</a:t>
            </a:r>
            <a:r>
              <a:rPr lang="en-US" sz="2000">
                <a:effectLst/>
                <a:latin typeface="Arial" panose="020B0604020202020204" pitchFamily="34" charset="0"/>
                <a:ea typeface="Arial" panose="020B0604020202020204" pitchFamily="34" charset="0"/>
              </a:rPr>
              <a:t>m</a:t>
            </a:r>
            <a:r>
              <a:rPr lang="en-US" sz="2000" spc="20">
                <a:effectLst/>
                <a:latin typeface="Arial" panose="020B0604020202020204" pitchFamily="34" charset="0"/>
                <a:ea typeface="Arial" panose="020B0604020202020204" pitchFamily="34" charset="0"/>
              </a:rPr>
              <a:t> </a:t>
            </a:r>
            <a:r>
              <a:rPr lang="en-US" sz="2000" spc="25">
                <a:effectLst/>
                <a:latin typeface="Arial" panose="020B0604020202020204" pitchFamily="34" charset="0"/>
                <a:ea typeface="Arial" panose="020B0604020202020204" pitchFamily="34" charset="0"/>
              </a:rPr>
              <a:t>hiể</a:t>
            </a:r>
            <a:r>
              <a:rPr lang="en-US" sz="2000">
                <a:effectLst/>
                <a:latin typeface="Arial" panose="020B0604020202020204" pitchFamily="34" charset="0"/>
                <a:ea typeface="Arial" panose="020B0604020202020204" pitchFamily="34" charset="0"/>
              </a:rPr>
              <a:t>u</a:t>
            </a:r>
            <a:r>
              <a:rPr lang="en-US" sz="2000" spc="-100">
                <a:effectLst/>
                <a:latin typeface="Arial" panose="020B0604020202020204" pitchFamily="34" charset="0"/>
                <a:ea typeface="Arial" panose="020B0604020202020204" pitchFamily="34" charset="0"/>
              </a:rPr>
              <a:t> </a:t>
            </a:r>
            <a:r>
              <a:rPr lang="en-US" sz="2000" spc="20">
                <a:effectLst/>
                <a:latin typeface="Arial" panose="020B0604020202020204" pitchFamily="34" charset="0"/>
                <a:ea typeface="Arial" panose="020B0604020202020204" pitchFamily="34" charset="0"/>
              </a:rPr>
              <a:t>các</a:t>
            </a:r>
            <a:r>
              <a:rPr lang="en-US" sz="2000">
                <a:effectLst/>
                <a:latin typeface="Arial" panose="020B0604020202020204" pitchFamily="34" charset="0"/>
                <a:ea typeface="Arial" panose="020B0604020202020204" pitchFamily="34" charset="0"/>
              </a:rPr>
              <a:t>h</a:t>
            </a:r>
            <a:r>
              <a:rPr lang="en-US" sz="2000" spc="35">
                <a:effectLst/>
                <a:latin typeface="Arial" panose="020B0604020202020204" pitchFamily="34" charset="0"/>
                <a:ea typeface="Arial" panose="020B0604020202020204" pitchFamily="34" charset="0"/>
              </a:rPr>
              <a:t> </a:t>
            </a:r>
            <a:r>
              <a:rPr lang="en-US" sz="2000" spc="20">
                <a:effectLst/>
                <a:latin typeface="Arial" panose="020B0604020202020204" pitchFamily="34" charset="0"/>
                <a:ea typeface="Arial" panose="020B0604020202020204" pitchFamily="34" charset="0"/>
              </a:rPr>
              <a:t>sắ</a:t>
            </a:r>
            <a:r>
              <a:rPr lang="en-US" sz="2000">
                <a:effectLst/>
                <a:latin typeface="Arial" panose="020B0604020202020204" pitchFamily="34" charset="0"/>
                <a:ea typeface="Arial" panose="020B0604020202020204" pitchFamily="34" charset="0"/>
              </a:rPr>
              <a:t>p</a:t>
            </a:r>
            <a:r>
              <a:rPr lang="en-US" sz="2000" spc="-10">
                <a:effectLst/>
                <a:latin typeface="Arial" panose="020B0604020202020204" pitchFamily="34" charset="0"/>
                <a:ea typeface="Arial" panose="020B0604020202020204" pitchFamily="34" charset="0"/>
              </a:rPr>
              <a:t> </a:t>
            </a:r>
            <a:r>
              <a:rPr lang="en-US" sz="2000" spc="5">
                <a:effectLst/>
                <a:latin typeface="Arial" panose="020B0604020202020204" pitchFamily="34" charset="0"/>
                <a:ea typeface="Arial" panose="020B0604020202020204" pitchFamily="34" charset="0"/>
              </a:rPr>
              <a:t>x</a:t>
            </a:r>
            <a:r>
              <a:rPr lang="en-US" sz="2000" spc="25">
                <a:effectLst/>
                <a:latin typeface="Arial" panose="020B0604020202020204" pitchFamily="34" charset="0"/>
                <a:ea typeface="Arial" panose="020B0604020202020204" pitchFamily="34" charset="0"/>
              </a:rPr>
              <a:t>ế</a:t>
            </a:r>
            <a:r>
              <a:rPr lang="en-US" sz="2000">
                <a:effectLst/>
                <a:latin typeface="Arial" panose="020B0604020202020204" pitchFamily="34" charset="0"/>
                <a:ea typeface="Arial" panose="020B0604020202020204" pitchFamily="34" charset="0"/>
              </a:rPr>
              <a:t>p</a:t>
            </a:r>
            <a:r>
              <a:rPr lang="en-US" sz="2000" spc="-130">
                <a:effectLst/>
                <a:latin typeface="Arial" panose="020B0604020202020204" pitchFamily="34" charset="0"/>
                <a:ea typeface="Arial" panose="020B0604020202020204" pitchFamily="34" charset="0"/>
              </a:rPr>
              <a:t> </a:t>
            </a:r>
            <a:r>
              <a:rPr lang="en-US" sz="2000" spc="25">
                <a:effectLst/>
                <a:latin typeface="Arial" panose="020B0604020202020204" pitchFamily="34" charset="0"/>
                <a:ea typeface="Arial" panose="020B0604020202020204" pitchFamily="34" charset="0"/>
              </a:rPr>
              <a:t>t</a:t>
            </a:r>
            <a:r>
              <a:rPr lang="en-US" sz="2000" spc="10">
                <a:effectLst/>
                <a:latin typeface="Arial" panose="020B0604020202020204" pitchFamily="34" charset="0"/>
                <a:ea typeface="Arial" panose="020B0604020202020204" pitchFamily="34" charset="0"/>
              </a:rPr>
              <a:t>r</a:t>
            </a:r>
            <a:r>
              <a:rPr lang="en-US" sz="2000" spc="25">
                <a:effectLst/>
                <a:latin typeface="Arial" panose="020B0604020202020204" pitchFamily="34" charset="0"/>
                <a:ea typeface="Arial" panose="020B0604020202020204" pitchFamily="34" charset="0"/>
              </a:rPr>
              <a:t>on</a:t>
            </a:r>
            <a:r>
              <a:rPr lang="en-US" sz="2000">
                <a:effectLst/>
                <a:latin typeface="Arial" panose="020B0604020202020204" pitchFamily="34" charset="0"/>
                <a:ea typeface="Arial" panose="020B0604020202020204" pitchFamily="34" charset="0"/>
              </a:rPr>
              <a:t>g </a:t>
            </a:r>
            <a:r>
              <a:rPr lang="en-US" sz="2000" spc="25">
                <a:effectLst/>
                <a:latin typeface="Arial" panose="020B0604020202020204" pitchFamily="34" charset="0"/>
                <a:ea typeface="Arial" panose="020B0604020202020204" pitchFamily="34" charset="0"/>
              </a:rPr>
              <a:t>th</a:t>
            </a:r>
            <a:r>
              <a:rPr lang="en-US" sz="2000">
                <a:effectLst/>
                <a:latin typeface="Arial" panose="020B0604020202020204" pitchFamily="34" charset="0"/>
                <a:ea typeface="Arial" panose="020B0604020202020204" pitchFamily="34" charset="0"/>
              </a:rPr>
              <a:t>ư</a:t>
            </a:r>
            <a:r>
              <a:rPr lang="en-US" sz="2000" spc="-120">
                <a:effectLst/>
                <a:latin typeface="Arial" panose="020B0604020202020204" pitchFamily="34" charset="0"/>
                <a:ea typeface="Arial" panose="020B0604020202020204" pitchFamily="34" charset="0"/>
              </a:rPr>
              <a:t> </a:t>
            </a:r>
            <a:r>
              <a:rPr lang="en-US" sz="2000" spc="25">
                <a:effectLst/>
                <a:latin typeface="Arial" panose="020B0604020202020204" pitchFamily="34" charset="0"/>
                <a:ea typeface="Arial" panose="020B0604020202020204" pitchFamily="34" charset="0"/>
              </a:rPr>
              <a:t>viện.</a:t>
            </a:r>
            <a:endParaRPr lang="vi-VN" sz="200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xmlns="" id="{B1A7CF95-090E-4EB7-8ED9-1CC97A62D3C7}"/>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4404836" y="1300189"/>
            <a:ext cx="7678995" cy="5207655"/>
          </a:xfrm>
          <a:prstGeom prst="rect">
            <a:avLst/>
          </a:prstGeom>
          <a:ln>
            <a:noFill/>
          </a:ln>
          <a:effectLst>
            <a:outerShdw blurRad="190500" algn="tl" rotWithShape="0">
              <a:srgbClr val="000000">
                <a:alpha val="70000"/>
              </a:srgbClr>
            </a:outerShdw>
          </a:effectLst>
        </p:spPr>
      </p:pic>
      <p:sp>
        <p:nvSpPr>
          <p:cNvPr id="8" name="TextBox 7">
            <a:extLst>
              <a:ext uri="{FF2B5EF4-FFF2-40B4-BE49-F238E27FC236}">
                <a16:creationId xmlns:a16="http://schemas.microsoft.com/office/drawing/2014/main" xmlns="" id="{1C9449BF-FE70-4353-9095-B55CEAAF0C25}"/>
              </a:ext>
            </a:extLst>
          </p:cNvPr>
          <p:cNvSpPr txBox="1"/>
          <p:nvPr/>
        </p:nvSpPr>
        <p:spPr>
          <a:xfrm>
            <a:off x="4761760" y="4554390"/>
            <a:ext cx="2979614" cy="1288238"/>
          </a:xfrm>
          <a:prstGeom prst="rect">
            <a:avLst/>
          </a:prstGeom>
          <a:solidFill>
            <a:schemeClr val="bg1"/>
          </a:solidFill>
        </p:spPr>
        <p:txBody>
          <a:bodyPr wrap="square">
            <a:spAutoFit/>
          </a:bodyPr>
          <a:lstStyle/>
          <a:p>
            <a:pPr marR="355600" algn="ctr">
              <a:lnSpc>
                <a:spcPct val="115000"/>
              </a:lnSpc>
              <a:spcAft>
                <a:spcPts val="600"/>
              </a:spcAft>
            </a:pPr>
            <a:r>
              <a:rPr lang="en-US" sz="2000" b="1" spc="5">
                <a:solidFill>
                  <a:srgbClr val="231F20"/>
                </a:solidFill>
                <a:latin typeface="Arial" panose="020B0604020202020204" pitchFamily="34" charset="0"/>
                <a:ea typeface="Arial" panose="020B0604020202020204" pitchFamily="34" charset="0"/>
                <a:cs typeface="Arial" panose="020B0604020202020204" pitchFamily="34" charset="0"/>
              </a:rPr>
              <a:t>Việc </a:t>
            </a:r>
            <a:r>
              <a:rPr lang="en-US" sz="2000" b="1">
                <a:solidFill>
                  <a:srgbClr val="231F20"/>
                </a:solidFill>
                <a:effectLst/>
                <a:latin typeface="Arial" panose="020B0604020202020204" pitchFamily="34" charset="0"/>
                <a:ea typeface="Arial" panose="020B0604020202020204" pitchFamily="34" charset="0"/>
                <a:cs typeface="Arial" panose="020B0604020202020204" pitchFamily="34" charset="0"/>
              </a:rPr>
              <a:t>1</a:t>
            </a:r>
            <a:endParaRPr lang="vi-VN" sz="2000">
              <a:effectLst/>
              <a:latin typeface="Arial" panose="020B0604020202020204" pitchFamily="34" charset="0"/>
              <a:ea typeface="Arial" panose="020B0604020202020204" pitchFamily="34" charset="0"/>
              <a:cs typeface="Times New Roman" panose="02020603050405020304" pitchFamily="18" charset="0"/>
            </a:endParaRPr>
          </a:p>
          <a:p>
            <a:pPr algn="ctr">
              <a:lnSpc>
                <a:spcPct val="115000"/>
              </a:lnSpc>
              <a:spcAft>
                <a:spcPts val="600"/>
              </a:spcAft>
            </a:pPr>
            <a:r>
              <a:rPr lang="en-US" sz="2000">
                <a:solidFill>
                  <a:srgbClr val="0000FF"/>
                </a:solidFill>
                <a:effectLst/>
                <a:latin typeface="Arial" panose="020B0604020202020204" pitchFamily="34" charset="0"/>
                <a:ea typeface="Arial" panose="020B0604020202020204" pitchFamily="34" charset="0"/>
                <a:cs typeface="Arial" panose="020B0604020202020204" pitchFamily="34" charset="0"/>
              </a:rPr>
              <a:t>Tìm hiểu cách sắp xếp</a:t>
            </a:r>
            <a:endParaRPr lang="vi-VN" sz="2000">
              <a:solidFill>
                <a:srgbClr val="0000FF"/>
              </a:solidFill>
              <a:effectLst/>
              <a:latin typeface="Arial" panose="020B0604020202020204" pitchFamily="34" charset="0"/>
              <a:ea typeface="Arial" panose="020B0604020202020204" pitchFamily="34" charset="0"/>
              <a:cs typeface="Times New Roman" panose="02020603050405020304" pitchFamily="18" charset="0"/>
            </a:endParaRPr>
          </a:p>
          <a:p>
            <a:pPr>
              <a:lnSpc>
                <a:spcPts val="500"/>
              </a:lnSpc>
              <a:spcAft>
                <a:spcPts val="600"/>
              </a:spcAft>
            </a:pPr>
            <a:r>
              <a:rPr lang="en-US" sz="2000">
                <a:solidFill>
                  <a:srgbClr val="0000FF"/>
                </a:solidFill>
                <a:effectLst/>
                <a:latin typeface="Arial" panose="020B0604020202020204" pitchFamily="34" charset="0"/>
                <a:ea typeface="Arial" panose="020B0604020202020204" pitchFamily="34" charset="0"/>
                <a:cs typeface="Times New Roman" panose="02020603050405020304" pitchFamily="18" charset="0"/>
              </a:rPr>
              <a:t> </a:t>
            </a:r>
            <a:endParaRPr lang="vi-VN" sz="2000">
              <a:solidFill>
                <a:srgbClr val="0000FF"/>
              </a:solidFill>
              <a:effectLst/>
              <a:latin typeface="Arial" panose="020B0604020202020204" pitchFamily="34" charset="0"/>
              <a:ea typeface="Arial" panose="020B0604020202020204" pitchFamily="34" charset="0"/>
              <a:cs typeface="Times New Roman" panose="02020603050405020304" pitchFamily="18" charset="0"/>
            </a:endParaRPr>
          </a:p>
          <a:p>
            <a:pPr marR="56515" algn="ctr">
              <a:lnSpc>
                <a:spcPts val="1375"/>
              </a:lnSpc>
              <a:spcAft>
                <a:spcPts val="600"/>
              </a:spcAft>
            </a:pPr>
            <a:r>
              <a:rPr lang="en-US" sz="2000">
                <a:solidFill>
                  <a:srgbClr val="0000FF"/>
                </a:solidFill>
                <a:latin typeface="Arial" panose="020B0604020202020204" pitchFamily="34" charset="0"/>
                <a:ea typeface="Arial" panose="020B0604020202020204" pitchFamily="34" charset="0"/>
                <a:cs typeface="Arial" panose="020B0604020202020204" pitchFamily="34" charset="0"/>
              </a:rPr>
              <a:t>t</a:t>
            </a:r>
            <a:r>
              <a:rPr lang="en-US" sz="2000">
                <a:solidFill>
                  <a:srgbClr val="0000FF"/>
                </a:solidFill>
                <a:effectLst/>
                <a:latin typeface="Arial" panose="020B0604020202020204" pitchFamily="34" charset="0"/>
                <a:ea typeface="Arial" panose="020B0604020202020204" pitchFamily="34" charset="0"/>
                <a:cs typeface="Arial" panose="020B0604020202020204" pitchFamily="34" charset="0"/>
              </a:rPr>
              <a:t>rong th</a:t>
            </a:r>
            <a:r>
              <a:rPr lang="en-US" sz="2000">
                <a:solidFill>
                  <a:srgbClr val="0000FF"/>
                </a:solidFill>
                <a:latin typeface="Arial" panose="020B0604020202020204" pitchFamily="34" charset="0"/>
                <a:ea typeface="Arial" panose="020B0604020202020204" pitchFamily="34" charset="0"/>
                <a:cs typeface="Arial" panose="020B0604020202020204" pitchFamily="34" charset="0"/>
              </a:rPr>
              <a:t>ư viện</a:t>
            </a:r>
            <a:endParaRPr lang="vi-VN" sz="2000">
              <a:solidFill>
                <a:srgbClr val="0000FF"/>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xmlns="" id="{4F02797A-9191-41B1-B090-BAAD6835C326}"/>
              </a:ext>
            </a:extLst>
          </p:cNvPr>
          <p:cNvSpPr txBox="1"/>
          <p:nvPr/>
        </p:nvSpPr>
        <p:spPr>
          <a:xfrm>
            <a:off x="8897702" y="4564008"/>
            <a:ext cx="2979614" cy="1288238"/>
          </a:xfrm>
          <a:prstGeom prst="rect">
            <a:avLst/>
          </a:prstGeom>
          <a:solidFill>
            <a:schemeClr val="bg1"/>
          </a:solidFill>
        </p:spPr>
        <p:txBody>
          <a:bodyPr wrap="square">
            <a:spAutoFit/>
          </a:bodyPr>
          <a:lstStyle/>
          <a:p>
            <a:pPr marR="355600" algn="ctr">
              <a:lnSpc>
                <a:spcPct val="115000"/>
              </a:lnSpc>
              <a:spcAft>
                <a:spcPts val="600"/>
              </a:spcAft>
            </a:pPr>
            <a:r>
              <a:rPr lang="en-US" sz="2000" b="1" spc="5">
                <a:solidFill>
                  <a:srgbClr val="231F20"/>
                </a:solidFill>
                <a:latin typeface="Arial" panose="020B0604020202020204" pitchFamily="34" charset="0"/>
                <a:ea typeface="Arial" panose="020B0604020202020204" pitchFamily="34" charset="0"/>
                <a:cs typeface="Arial" panose="020B0604020202020204" pitchFamily="34" charset="0"/>
              </a:rPr>
              <a:t>Việc 2</a:t>
            </a:r>
            <a:endParaRPr lang="vi-VN" sz="2000">
              <a:effectLst/>
              <a:latin typeface="Arial" panose="020B0604020202020204" pitchFamily="34" charset="0"/>
              <a:ea typeface="Arial" panose="020B0604020202020204" pitchFamily="34" charset="0"/>
              <a:cs typeface="Times New Roman" panose="02020603050405020304" pitchFamily="18" charset="0"/>
            </a:endParaRPr>
          </a:p>
          <a:p>
            <a:pPr algn="ctr">
              <a:lnSpc>
                <a:spcPct val="115000"/>
              </a:lnSpc>
              <a:spcAft>
                <a:spcPts val="600"/>
              </a:spcAft>
            </a:pPr>
            <a:r>
              <a:rPr lang="en-US" sz="2000">
                <a:solidFill>
                  <a:srgbClr val="0000FF"/>
                </a:solidFill>
                <a:effectLst/>
                <a:latin typeface="Arial" panose="020B0604020202020204" pitchFamily="34" charset="0"/>
                <a:ea typeface="Arial" panose="020B0604020202020204" pitchFamily="34" charset="0"/>
                <a:cs typeface="Arial" panose="020B0604020202020204" pitchFamily="34" charset="0"/>
              </a:rPr>
              <a:t>Tạo bài trình chiếu</a:t>
            </a:r>
            <a:endParaRPr lang="vi-VN" sz="2000">
              <a:solidFill>
                <a:srgbClr val="0000FF"/>
              </a:solidFill>
              <a:effectLst/>
              <a:latin typeface="Arial" panose="020B0604020202020204" pitchFamily="34" charset="0"/>
              <a:ea typeface="Arial" panose="020B0604020202020204" pitchFamily="34" charset="0"/>
              <a:cs typeface="Times New Roman" panose="02020603050405020304" pitchFamily="18" charset="0"/>
            </a:endParaRPr>
          </a:p>
          <a:p>
            <a:pPr>
              <a:lnSpc>
                <a:spcPts val="500"/>
              </a:lnSpc>
              <a:spcAft>
                <a:spcPts val="600"/>
              </a:spcAft>
            </a:pPr>
            <a:r>
              <a:rPr lang="en-US" sz="2000">
                <a:solidFill>
                  <a:srgbClr val="0000FF"/>
                </a:solidFill>
                <a:effectLst/>
                <a:latin typeface="Arial" panose="020B0604020202020204" pitchFamily="34" charset="0"/>
                <a:ea typeface="Arial" panose="020B0604020202020204" pitchFamily="34" charset="0"/>
                <a:cs typeface="Times New Roman" panose="02020603050405020304" pitchFamily="18" charset="0"/>
              </a:rPr>
              <a:t> </a:t>
            </a:r>
            <a:endParaRPr lang="vi-VN" sz="2000">
              <a:solidFill>
                <a:srgbClr val="0000FF"/>
              </a:solidFill>
              <a:effectLst/>
              <a:latin typeface="Arial" panose="020B0604020202020204" pitchFamily="34" charset="0"/>
              <a:ea typeface="Arial" panose="020B0604020202020204" pitchFamily="34" charset="0"/>
              <a:cs typeface="Times New Roman" panose="02020603050405020304" pitchFamily="18" charset="0"/>
            </a:endParaRPr>
          </a:p>
          <a:p>
            <a:pPr marR="56515" algn="ctr">
              <a:lnSpc>
                <a:spcPts val="1375"/>
              </a:lnSpc>
              <a:spcAft>
                <a:spcPts val="600"/>
              </a:spcAft>
            </a:pPr>
            <a:r>
              <a:rPr lang="en-US" sz="2000">
                <a:solidFill>
                  <a:srgbClr val="0000FF"/>
                </a:solidFill>
                <a:latin typeface="Arial" panose="020B0604020202020204" pitchFamily="34" charset="0"/>
                <a:ea typeface="Arial" panose="020B0604020202020204" pitchFamily="34" charset="0"/>
                <a:cs typeface="Arial" panose="020B0604020202020204" pitchFamily="34" charset="0"/>
              </a:rPr>
              <a:t>trên máy tính</a:t>
            </a:r>
            <a:endParaRPr lang="vi-VN" sz="2000">
              <a:solidFill>
                <a:srgbClr val="0000FF"/>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xmlns="" id="{DB12B8BF-0F2E-4852-9328-CE75FBF38BB2}"/>
              </a:ext>
            </a:extLst>
          </p:cNvPr>
          <p:cNvSpPr/>
          <p:nvPr/>
        </p:nvSpPr>
        <p:spPr>
          <a:xfrm>
            <a:off x="2308751" y="308900"/>
            <a:ext cx="9714612"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r"/>
            <a:r>
              <a:rPr lang="vi-VN" sz="2800" b="1">
                <a:ln/>
                <a:solidFill>
                  <a:srgbClr val="FF0000"/>
                </a:solidFill>
              </a:rPr>
              <a:t>2</a:t>
            </a:r>
            <a:r>
              <a:rPr lang="vi-VN" sz="2800" b="1" i="0">
                <a:ln/>
                <a:solidFill>
                  <a:srgbClr val="FF0000"/>
                </a:solidFill>
              </a:rPr>
              <a:t>. Công việc của em và sự trợ giúp của máy tính</a:t>
            </a:r>
            <a:endParaRPr lang="vi-VN" sz="2800" b="1">
              <a:ln/>
              <a:solidFill>
                <a:srgbClr val="FF0000"/>
              </a:solidFill>
            </a:endParaRPr>
          </a:p>
        </p:txBody>
      </p:sp>
    </p:spTree>
    <p:extLst>
      <p:ext uri="{BB962C8B-B14F-4D97-AF65-F5344CB8AC3E}">
        <p14:creationId xmlns:p14="http://schemas.microsoft.com/office/powerpoint/2010/main" val="231204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 calcmode="lin" valueType="num">
                                      <p:cBhvr additive="base">
                                        <p:cTn id="19"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
                                            <p:txEl>
                                              <p:pRg st="1" end="1"/>
                                            </p:txEl>
                                          </p:spTgt>
                                        </p:tgtEl>
                                        <p:attrNameLst>
                                          <p:attrName>style.visibility</p:attrName>
                                        </p:attrNameLst>
                                      </p:cBhvr>
                                      <p:to>
                                        <p:strVal val="visible"/>
                                      </p:to>
                                    </p:set>
                                    <p:anim calcmode="lin" valueType="num">
                                      <p:cBhvr additive="base">
                                        <p:cTn id="25"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
                                            <p:txEl>
                                              <p:pRg st="2" end="2"/>
                                            </p:txEl>
                                          </p:spTgt>
                                        </p:tgtEl>
                                        <p:attrNameLst>
                                          <p:attrName>style.visibility</p:attrName>
                                        </p:attrNameLst>
                                      </p:cBhvr>
                                      <p:to>
                                        <p:strVal val="visible"/>
                                      </p:to>
                                    </p:set>
                                    <p:anim calcmode="lin" valueType="num">
                                      <p:cBhvr additive="base">
                                        <p:cTn id="31"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1446</TotalTime>
  <Words>1265</Words>
  <Application>Microsoft Office PowerPoint</Application>
  <PresentationFormat>Widescreen</PresentationFormat>
  <Paragraphs>125</Paragraphs>
  <Slides>15</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Arial Unicode MS</vt:lpstr>
      <vt:lpstr>맑은 고딕</vt:lpstr>
      <vt:lpstr>Arial</vt:lpstr>
      <vt:lpstr>Calibri</vt:lpstr>
      <vt:lpstr>Calibri Light</vt:lpstr>
      <vt:lpstr>MyriadPro-Regular</vt:lpstr>
      <vt:lpstr>Segoe UI Black</vt:lpstr>
      <vt:lpstr>华文琥珀</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15. NHIỆM VỤ CỦA EM VÀ SỰ TRỢ GIÚP CỦA MÁY TÍNH</dc:title>
  <dc:creator>tu vo</dc:creator>
  <cp:lastModifiedBy>Windows User</cp:lastModifiedBy>
  <cp:revision>233</cp:revision>
  <dcterms:created xsi:type="dcterms:W3CDTF">2022-03-29T09:35:23Z</dcterms:created>
  <dcterms:modified xsi:type="dcterms:W3CDTF">2023-05-04T08:13:54Z</dcterms:modified>
</cp:coreProperties>
</file>